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05" r:id="rId3"/>
    <p:sldId id="277" r:id="rId4"/>
    <p:sldId id="298" r:id="rId5"/>
    <p:sldId id="289" r:id="rId6"/>
    <p:sldId id="279" r:id="rId7"/>
    <p:sldId id="280" r:id="rId8"/>
    <p:sldId id="302" r:id="rId9"/>
    <p:sldId id="281" r:id="rId10"/>
    <p:sldId id="303" r:id="rId11"/>
    <p:sldId id="304" r:id="rId12"/>
    <p:sldId id="282" r:id="rId13"/>
    <p:sldId id="27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4343"/>
    <a:srgbClr val="74B855"/>
    <a:srgbClr val="00CC66"/>
    <a:srgbClr val="B31B1B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374E61-FC8D-4B68-BDD7-C8FFE505CCFA}" v="41" dt="2026-09-09T12:29:52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85325"/>
  </p:normalViewPr>
  <p:slideViewPr>
    <p:cSldViewPr snapToGrid="0" snapToObjects="1">
      <p:cViewPr varScale="1">
        <p:scale>
          <a:sx n="94" d="100"/>
          <a:sy n="94" d="100"/>
        </p:scale>
        <p:origin x="1116" y="42"/>
      </p:cViewPr>
      <p:guideLst>
        <p:guide orient="horz" pos="2160"/>
        <p:guide pos="2880"/>
      </p:guideLst>
    </p:cSldViewPr>
  </p:slideViewPr>
  <p:notesTextViewPr>
    <p:cViewPr>
      <p:scale>
        <a:sx n="155" d="100"/>
        <a:sy n="15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uchun Niu" userId="867ca4e7-e9ad-42b5-835d-428fcf27075a" providerId="ADAL" clId="{B306523C-11B7-42ED-85CB-6A6ECEB965BE}"/>
    <pc:docChg chg="undo redo custSel addSld delSld modSld sldOrd modMainMaster">
      <pc:chgData name="Puchun Niu" userId="867ca4e7-e9ad-42b5-835d-428fcf27075a" providerId="ADAL" clId="{B306523C-11B7-42ED-85CB-6A6ECEB965BE}" dt="2026-09-09T13:52:55.581" v="4212" actId="47"/>
      <pc:docMkLst>
        <pc:docMk/>
      </pc:docMkLst>
      <pc:sldChg chg="delSp modSp mod modNotesTx">
        <pc:chgData name="Puchun Niu" userId="867ca4e7-e9ad-42b5-835d-428fcf27075a" providerId="ADAL" clId="{B306523C-11B7-42ED-85CB-6A6ECEB965BE}" dt="2026-09-09T02:40:51.516" v="4184" actId="207"/>
        <pc:sldMkLst>
          <pc:docMk/>
          <pc:sldMk cId="0" sldId="256"/>
        </pc:sldMkLst>
        <pc:spChg chg="mod">
          <ac:chgData name="Puchun Niu" userId="867ca4e7-e9ad-42b5-835d-428fcf27075a" providerId="ADAL" clId="{B306523C-11B7-42ED-85CB-6A6ECEB965BE}" dt="2026-08-26T12:57:31.891" v="2757" actId="2711"/>
          <ac:spMkLst>
            <pc:docMk/>
            <pc:sldMk cId="0" sldId="256"/>
            <ac:spMk id="10" creationId="{A3B716C3-2AC4-8AAF-E0E0-E5417FA916FE}"/>
          </ac:spMkLst>
        </pc:spChg>
        <pc:spChg chg="mod">
          <ac:chgData name="Puchun Niu" userId="867ca4e7-e9ad-42b5-835d-428fcf27075a" providerId="ADAL" clId="{B306523C-11B7-42ED-85CB-6A6ECEB965BE}" dt="2026-09-09T02:40:51.516" v="4184" actId="207"/>
          <ac:spMkLst>
            <pc:docMk/>
            <pc:sldMk cId="0" sldId="256"/>
            <ac:spMk id="15" creationId="{A771E0C6-41B5-FC53-355A-E9569E21E929}"/>
          </ac:spMkLst>
        </pc:spChg>
        <pc:spChg chg="mod">
          <ac:chgData name="Puchun Niu" userId="867ca4e7-e9ad-42b5-835d-428fcf27075a" providerId="ADAL" clId="{B306523C-11B7-42ED-85CB-6A6ECEB965BE}" dt="2026-08-26T12:57:31.891" v="2757" actId="2711"/>
          <ac:spMkLst>
            <pc:docMk/>
            <pc:sldMk cId="0" sldId="256"/>
            <ac:spMk id="25" creationId="{C537A232-338E-CEEE-147A-D08AA4B8B709}"/>
          </ac:spMkLst>
        </pc:spChg>
        <pc:picChg chg="mod">
          <ac:chgData name="Puchun Niu" userId="867ca4e7-e9ad-42b5-835d-428fcf27075a" providerId="ADAL" clId="{B306523C-11B7-42ED-85CB-6A6ECEB965BE}" dt="2026-08-26T13:00:34.644" v="2770" actId="1076"/>
          <ac:picMkLst>
            <pc:docMk/>
            <pc:sldMk cId="0" sldId="256"/>
            <ac:picMk id="2" creationId="{45668DE9-510C-2EDE-5CC2-F88BD38472FE}"/>
          </ac:picMkLst>
        </pc:picChg>
        <pc:picChg chg="mod">
          <ac:chgData name="Puchun Niu" userId="867ca4e7-e9ad-42b5-835d-428fcf27075a" providerId="ADAL" clId="{B306523C-11B7-42ED-85CB-6A6ECEB965BE}" dt="2026-08-26T12:57:31.891" v="2757" actId="2711"/>
          <ac:picMkLst>
            <pc:docMk/>
            <pc:sldMk cId="0" sldId="256"/>
            <ac:picMk id="3" creationId="{00000000-0000-0000-0000-000000000000}"/>
          </ac:picMkLst>
        </pc:picChg>
        <pc:picChg chg="mod">
          <ac:chgData name="Puchun Niu" userId="867ca4e7-e9ad-42b5-835d-428fcf27075a" providerId="ADAL" clId="{B306523C-11B7-42ED-85CB-6A6ECEB965BE}" dt="2026-08-26T12:57:31.891" v="2757" actId="2711"/>
          <ac:picMkLst>
            <pc:docMk/>
            <pc:sldMk cId="0" sldId="256"/>
            <ac:picMk id="18" creationId="{99C54BE2-B3AB-73BA-7F1C-08773582DD27}"/>
          </ac:picMkLst>
        </pc:picChg>
        <pc:picChg chg="mod">
          <ac:chgData name="Puchun Niu" userId="867ca4e7-e9ad-42b5-835d-428fcf27075a" providerId="ADAL" clId="{B306523C-11B7-42ED-85CB-6A6ECEB965BE}" dt="2026-08-26T12:57:31.891" v="2757" actId="2711"/>
          <ac:picMkLst>
            <pc:docMk/>
            <pc:sldMk cId="0" sldId="256"/>
            <ac:picMk id="37" creationId="{6104C5EB-5148-5FB0-16A0-D5449CD763C6}"/>
          </ac:picMkLst>
        </pc:picChg>
        <pc:picChg chg="mod">
          <ac:chgData name="Puchun Niu" userId="867ca4e7-e9ad-42b5-835d-428fcf27075a" providerId="ADAL" clId="{B306523C-11B7-42ED-85CB-6A6ECEB965BE}" dt="2026-08-26T12:57:31.891" v="2757" actId="2711"/>
          <ac:picMkLst>
            <pc:docMk/>
            <pc:sldMk cId="0" sldId="256"/>
            <ac:picMk id="1026" creationId="{A7F6E3B7-3A5E-620A-0821-F393D5A7CEB3}"/>
          </ac:picMkLst>
        </pc:picChg>
        <pc:cxnChg chg="mod">
          <ac:chgData name="Puchun Niu" userId="867ca4e7-e9ad-42b5-835d-428fcf27075a" providerId="ADAL" clId="{B306523C-11B7-42ED-85CB-6A6ECEB965BE}" dt="2026-09-09T01:59:47.024" v="4017" actId="1036"/>
          <ac:cxnSpMkLst>
            <pc:docMk/>
            <pc:sldMk cId="0" sldId="256"/>
            <ac:cxnSpMk id="21" creationId="{0260F07B-6E69-0AB3-A45F-4E65DBD69A29}"/>
          </ac:cxnSpMkLst>
        </pc:cxnChg>
      </pc:sldChg>
      <pc:sldChg chg="addSp delSp modSp del mod modNotesTx">
        <pc:chgData name="Puchun Niu" userId="867ca4e7-e9ad-42b5-835d-428fcf27075a" providerId="ADAL" clId="{B306523C-11B7-42ED-85CB-6A6ECEB965BE}" dt="2026-09-09T01:59:59.693" v="4018" actId="47"/>
        <pc:sldMkLst>
          <pc:docMk/>
          <pc:sldMk cId="899771517" sldId="263"/>
        </pc:sldMkLst>
        <pc:picChg chg="add mod">
          <ac:chgData name="Puchun Niu" userId="867ca4e7-e9ad-42b5-835d-428fcf27075a" providerId="ADAL" clId="{B306523C-11B7-42ED-85CB-6A6ECEB965BE}" dt="2026-09-08T17:09:47.661" v="3192" actId="1076"/>
          <ac:picMkLst>
            <pc:docMk/>
            <pc:sldMk cId="899771517" sldId="263"/>
            <ac:picMk id="3" creationId="{4DA0735E-0310-6834-6C19-1E687D463941}"/>
          </ac:picMkLst>
        </pc:picChg>
      </pc:sldChg>
      <pc:sldChg chg="modSp add del mod modNotesTx">
        <pc:chgData name="Puchun Niu" userId="867ca4e7-e9ad-42b5-835d-428fcf27075a" providerId="ADAL" clId="{B306523C-11B7-42ED-85CB-6A6ECEB965BE}" dt="2026-09-08T17:05:30.160" v="3184" actId="47"/>
        <pc:sldMkLst>
          <pc:docMk/>
          <pc:sldMk cId="4167252136" sldId="270"/>
        </pc:sldMkLst>
        <pc:spChg chg="mod">
          <ac:chgData name="Puchun Niu" userId="867ca4e7-e9ad-42b5-835d-428fcf27075a" providerId="ADAL" clId="{B306523C-11B7-42ED-85CB-6A6ECEB965BE}" dt="2026-09-08T17:02:52.053" v="3158" actId="2711"/>
          <ac:spMkLst>
            <pc:docMk/>
            <pc:sldMk cId="4167252136" sldId="270"/>
            <ac:spMk id="14" creationId="{0DFE34F4-9410-EC0A-BD20-062609A48B54}"/>
          </ac:spMkLst>
        </pc:spChg>
      </pc:sldChg>
      <pc:sldChg chg="addSp delSp modSp add del mod modAnim">
        <pc:chgData name="Puchun Niu" userId="867ca4e7-e9ad-42b5-835d-428fcf27075a" providerId="ADAL" clId="{B306523C-11B7-42ED-85CB-6A6ECEB965BE}" dt="2026-09-08T17:08:00.479" v="3187" actId="47"/>
        <pc:sldMkLst>
          <pc:docMk/>
          <pc:sldMk cId="287576360" sldId="276"/>
        </pc:sldMkLst>
      </pc:sldChg>
      <pc:sldChg chg="addSp delSp modSp add mod ord">
        <pc:chgData name="Puchun Niu" userId="867ca4e7-e9ad-42b5-835d-428fcf27075a" providerId="ADAL" clId="{B306523C-11B7-42ED-85CB-6A6ECEB965BE}" dt="2026-09-09T12:15:44.722" v="4193" actId="1076"/>
        <pc:sldMkLst>
          <pc:docMk/>
          <pc:sldMk cId="3362042921" sldId="277"/>
        </pc:sldMkLst>
        <pc:spChg chg="add mod">
          <ac:chgData name="Puchun Niu" userId="867ca4e7-e9ad-42b5-835d-428fcf27075a" providerId="ADAL" clId="{B306523C-11B7-42ED-85CB-6A6ECEB965BE}" dt="2026-09-09T12:15:44.722" v="4193" actId="1076"/>
          <ac:spMkLst>
            <pc:docMk/>
            <pc:sldMk cId="3362042921" sldId="277"/>
            <ac:spMk id="9" creationId="{53DF54D6-F0FC-568C-D9D6-3C49071DE73D}"/>
          </ac:spMkLst>
        </pc:spChg>
        <pc:spChg chg="mod">
          <ac:chgData name="Puchun Niu" userId="867ca4e7-e9ad-42b5-835d-428fcf27075a" providerId="ADAL" clId="{B306523C-11B7-42ED-85CB-6A6ECEB965BE}" dt="2026-09-09T02:41:56.529" v="4187" actId="207"/>
          <ac:spMkLst>
            <pc:docMk/>
            <pc:sldMk cId="3362042921" sldId="277"/>
            <ac:spMk id="14" creationId="{85795539-5E34-5A3A-9CAD-59F6728D8FF7}"/>
          </ac:spMkLst>
        </pc:spChg>
        <pc:spChg chg="add mod">
          <ac:chgData name="Puchun Niu" userId="867ca4e7-e9ad-42b5-835d-428fcf27075a" providerId="ADAL" clId="{B306523C-11B7-42ED-85CB-6A6ECEB965BE}" dt="2026-08-26T13:05:30.742" v="2819" actId="20577"/>
          <ac:spMkLst>
            <pc:docMk/>
            <pc:sldMk cId="3362042921" sldId="277"/>
            <ac:spMk id="21" creationId="{E26E49AD-3675-5B2E-50AE-E6D27F5DFC48}"/>
          </ac:spMkLst>
        </pc:spChg>
        <pc:spChg chg="mod">
          <ac:chgData name="Puchun Niu" userId="867ca4e7-e9ad-42b5-835d-428fcf27075a" providerId="ADAL" clId="{B306523C-11B7-42ED-85CB-6A6ECEB965BE}" dt="2026-08-26T13:06:09.613" v="2868" actId="20577"/>
          <ac:spMkLst>
            <pc:docMk/>
            <pc:sldMk cId="3362042921" sldId="277"/>
            <ac:spMk id="30" creationId="{5F9385AE-6C7F-BB3A-AA02-538DC6CCEDD2}"/>
          </ac:spMkLst>
        </pc:spChg>
        <pc:spChg chg="add mod">
          <ac:chgData name="Puchun Niu" userId="867ca4e7-e9ad-42b5-835d-428fcf27075a" providerId="ADAL" clId="{B306523C-11B7-42ED-85CB-6A6ECEB965BE}" dt="2026-08-26T13:05:01.531" v="2816" actId="1076"/>
          <ac:spMkLst>
            <pc:docMk/>
            <pc:sldMk cId="3362042921" sldId="277"/>
            <ac:spMk id="32" creationId="{F3516A63-E8ED-F394-4C43-387364812A07}"/>
          </ac:spMkLst>
        </pc:spChg>
        <pc:spChg chg="add mod">
          <ac:chgData name="Puchun Niu" userId="867ca4e7-e9ad-42b5-835d-428fcf27075a" providerId="ADAL" clId="{B306523C-11B7-42ED-85CB-6A6ECEB965BE}" dt="2026-08-26T13:05:01.531" v="2816" actId="1076"/>
          <ac:spMkLst>
            <pc:docMk/>
            <pc:sldMk cId="3362042921" sldId="277"/>
            <ac:spMk id="40" creationId="{2DD84DA8-B9CA-0757-62F0-BA10EB9B01E7}"/>
          </ac:spMkLst>
        </pc:spChg>
        <pc:spChg chg="add mod">
          <ac:chgData name="Puchun Niu" userId="867ca4e7-e9ad-42b5-835d-428fcf27075a" providerId="ADAL" clId="{B306523C-11B7-42ED-85CB-6A6ECEB965BE}" dt="2026-08-26T13:05:01.531" v="2816" actId="1076"/>
          <ac:spMkLst>
            <pc:docMk/>
            <pc:sldMk cId="3362042921" sldId="277"/>
            <ac:spMk id="42" creationId="{1F92C97B-1D78-BF43-7A0B-9BA5CA98688D}"/>
          </ac:spMkLst>
        </pc:spChg>
        <pc:spChg chg="mod">
          <ac:chgData name="Puchun Niu" userId="867ca4e7-e9ad-42b5-835d-428fcf27075a" providerId="ADAL" clId="{B306523C-11B7-42ED-85CB-6A6ECEB965BE}" dt="2026-08-26T13:07:46.294" v="2874" actId="14100"/>
          <ac:spMkLst>
            <pc:docMk/>
            <pc:sldMk cId="3362042921" sldId="277"/>
            <ac:spMk id="54" creationId="{3F89F51F-6034-8344-0F76-5F2654AA3CCC}"/>
          </ac:spMkLst>
        </pc:spChg>
        <pc:spChg chg="mod">
          <ac:chgData name="Puchun Niu" userId="867ca4e7-e9ad-42b5-835d-428fcf27075a" providerId="ADAL" clId="{B306523C-11B7-42ED-85CB-6A6ECEB965BE}" dt="2026-08-26T13:07:50.610" v="2875" actId="1076"/>
          <ac:spMkLst>
            <pc:docMk/>
            <pc:sldMk cId="3362042921" sldId="277"/>
            <ac:spMk id="56" creationId="{C26910B3-B8AE-CA10-3387-7B4FFE51F24C}"/>
          </ac:spMkLst>
        </pc:spChg>
        <pc:spChg chg="add mod">
          <ac:chgData name="Puchun Niu" userId="867ca4e7-e9ad-42b5-835d-428fcf27075a" providerId="ADAL" clId="{B306523C-11B7-42ED-85CB-6A6ECEB965BE}" dt="2026-08-26T13:05:01.531" v="2816" actId="1076"/>
          <ac:spMkLst>
            <pc:docMk/>
            <pc:sldMk cId="3362042921" sldId="277"/>
            <ac:spMk id="62" creationId="{F8666F98-1CB7-BBFA-21B6-7653E8586DFC}"/>
          </ac:spMkLst>
        </pc:spChg>
        <pc:spChg chg="mod">
          <ac:chgData name="Puchun Niu" userId="867ca4e7-e9ad-42b5-835d-428fcf27075a" providerId="ADAL" clId="{B306523C-11B7-42ED-85CB-6A6ECEB965BE}" dt="2026-08-26T13:07:25.353" v="2872" actId="20577"/>
          <ac:spMkLst>
            <pc:docMk/>
            <pc:sldMk cId="3362042921" sldId="277"/>
            <ac:spMk id="70" creationId="{B01255BF-073C-AFAC-A336-3D6DFFC5C5C4}"/>
          </ac:spMkLst>
        </pc:spChg>
        <pc:spChg chg="add mod">
          <ac:chgData name="Puchun Niu" userId="867ca4e7-e9ad-42b5-835d-428fcf27075a" providerId="ADAL" clId="{B306523C-11B7-42ED-85CB-6A6ECEB965BE}" dt="2026-08-26T13:05:01.531" v="2816" actId="1076"/>
          <ac:spMkLst>
            <pc:docMk/>
            <pc:sldMk cId="3362042921" sldId="277"/>
            <ac:spMk id="72" creationId="{E145AC04-50F4-1FEB-3776-A16908407CFB}"/>
          </ac:spMkLst>
        </pc:spChg>
        <pc:spChg chg="mod">
          <ac:chgData name="Puchun Niu" userId="867ca4e7-e9ad-42b5-835d-428fcf27075a" providerId="ADAL" clId="{B306523C-11B7-42ED-85CB-6A6ECEB965BE}" dt="2026-08-26T13:07:55.990" v="2876" actId="14100"/>
          <ac:spMkLst>
            <pc:docMk/>
            <pc:sldMk cId="3362042921" sldId="277"/>
            <ac:spMk id="76" creationId="{62F3B174-B7F5-7E93-960E-4F0AD510F7C5}"/>
          </ac:spMkLst>
        </pc:spChg>
        <pc:spChg chg="mod">
          <ac:chgData name="Puchun Niu" userId="867ca4e7-e9ad-42b5-835d-428fcf27075a" providerId="ADAL" clId="{B306523C-11B7-42ED-85CB-6A6ECEB965BE}" dt="2026-08-26T13:17:26.526" v="3135" actId="20577"/>
          <ac:spMkLst>
            <pc:docMk/>
            <pc:sldMk cId="3362042921" sldId="277"/>
            <ac:spMk id="78" creationId="{674FAA1F-D617-1EE5-1BE6-4B00A19301A8}"/>
          </ac:spMkLst>
        </pc:spChg>
        <pc:spChg chg="add mod">
          <ac:chgData name="Puchun Niu" userId="867ca4e7-e9ad-42b5-835d-428fcf27075a" providerId="ADAL" clId="{B306523C-11B7-42ED-85CB-6A6ECEB965BE}" dt="2026-08-26T13:05:01.531" v="2816" actId="1076"/>
          <ac:spMkLst>
            <pc:docMk/>
            <pc:sldMk cId="3362042921" sldId="277"/>
            <ac:spMk id="82" creationId="{CBE0A8A0-1C05-D2AD-DD91-C876E0F67773}"/>
          </ac:spMkLst>
        </pc:spChg>
        <pc:spChg chg="add del mod">
          <ac:chgData name="Puchun Niu" userId="867ca4e7-e9ad-42b5-835d-428fcf27075a" providerId="ADAL" clId="{B306523C-11B7-42ED-85CB-6A6ECEB965BE}" dt="2026-08-26T13:13:19.122" v="3064" actId="1076"/>
          <ac:spMkLst>
            <pc:docMk/>
            <pc:sldMk cId="3362042921" sldId="277"/>
            <ac:spMk id="84" creationId="{D6E67E5B-79C6-51E0-38B6-DD1CA9A92E74}"/>
          </ac:spMkLst>
        </pc:spChg>
        <pc:spChg chg="mod">
          <ac:chgData name="Puchun Niu" userId="867ca4e7-e9ad-42b5-835d-428fcf27075a" providerId="ADAL" clId="{B306523C-11B7-42ED-85CB-6A6ECEB965BE}" dt="2026-08-26T13:17:37.047" v="3136" actId="1036"/>
          <ac:spMkLst>
            <pc:docMk/>
            <pc:sldMk cId="3362042921" sldId="277"/>
            <ac:spMk id="86" creationId="{A15414F7-AAAE-D263-F7C2-CACD1FD2BDB8}"/>
          </ac:spMkLst>
        </pc:spChg>
        <pc:spChg chg="mod">
          <ac:chgData name="Puchun Niu" userId="867ca4e7-e9ad-42b5-835d-428fcf27075a" providerId="ADAL" clId="{B306523C-11B7-42ED-85CB-6A6ECEB965BE}" dt="2026-08-26T13:12:43.280" v="3011" actId="1037"/>
          <ac:spMkLst>
            <pc:docMk/>
            <pc:sldMk cId="3362042921" sldId="277"/>
            <ac:spMk id="88" creationId="{4F62C411-E9A8-140C-30EF-8BB9F69ECB32}"/>
          </ac:spMkLst>
        </pc:spChg>
        <pc:spChg chg="mod">
          <ac:chgData name="Puchun Niu" userId="867ca4e7-e9ad-42b5-835d-428fcf27075a" providerId="ADAL" clId="{B306523C-11B7-42ED-85CB-6A6ECEB965BE}" dt="2026-08-26T13:13:32.859" v="3097" actId="1036"/>
          <ac:spMkLst>
            <pc:docMk/>
            <pc:sldMk cId="3362042921" sldId="277"/>
            <ac:spMk id="90" creationId="{26BA7865-6A3D-ED04-E982-94C5A2D71A3C}"/>
          </ac:spMkLst>
        </pc:spChg>
        <pc:spChg chg="mod">
          <ac:chgData name="Puchun Niu" userId="867ca4e7-e9ad-42b5-835d-428fcf27075a" providerId="ADAL" clId="{B306523C-11B7-42ED-85CB-6A6ECEB965BE}" dt="2026-08-26T13:12:46.547" v="3025" actId="1037"/>
          <ac:spMkLst>
            <pc:docMk/>
            <pc:sldMk cId="3362042921" sldId="277"/>
            <ac:spMk id="92" creationId="{E995D5A7-1A17-B9CA-87C8-9A60CFFEFDDE}"/>
          </ac:spMkLst>
        </pc:spChg>
        <pc:spChg chg="mod">
          <ac:chgData name="Puchun Niu" userId="867ca4e7-e9ad-42b5-835d-428fcf27075a" providerId="ADAL" clId="{B306523C-11B7-42ED-85CB-6A6ECEB965BE}" dt="2026-08-26T13:13:55.740" v="3107" actId="1076"/>
          <ac:spMkLst>
            <pc:docMk/>
            <pc:sldMk cId="3362042921" sldId="277"/>
            <ac:spMk id="98" creationId="{A54BA996-6BA6-7DD8-A208-28D63E919AEF}"/>
          </ac:spMkLst>
        </pc:spChg>
        <pc:spChg chg="add mod">
          <ac:chgData name="Puchun Niu" userId="867ca4e7-e9ad-42b5-835d-428fcf27075a" providerId="ADAL" clId="{B306523C-11B7-42ED-85CB-6A6ECEB965BE}" dt="2026-08-26T13:12:49.683" v="3037" actId="1037"/>
          <ac:spMkLst>
            <pc:docMk/>
            <pc:sldMk cId="3362042921" sldId="277"/>
            <ac:spMk id="100" creationId="{69D1A9E9-8AA0-C7E9-A452-974738253919}"/>
          </ac:spMkLst>
        </pc:spChg>
        <pc:spChg chg="mod">
          <ac:chgData name="Puchun Niu" userId="867ca4e7-e9ad-42b5-835d-428fcf27075a" providerId="ADAL" clId="{B306523C-11B7-42ED-85CB-6A6ECEB965BE}" dt="2026-08-26T13:12:55.316" v="3047" actId="1037"/>
          <ac:spMkLst>
            <pc:docMk/>
            <pc:sldMk cId="3362042921" sldId="277"/>
            <ac:spMk id="108" creationId="{62A49C58-B057-C9A4-176F-B0F6BC4433AF}"/>
          </ac:spMkLst>
        </pc:spChg>
        <pc:spChg chg="mod">
          <ac:chgData name="Puchun Niu" userId="867ca4e7-e9ad-42b5-835d-428fcf27075a" providerId="ADAL" clId="{B306523C-11B7-42ED-85CB-6A6ECEB965BE}" dt="2026-08-26T13:13:03.281" v="3062" actId="1038"/>
          <ac:spMkLst>
            <pc:docMk/>
            <pc:sldMk cId="3362042921" sldId="277"/>
            <ac:spMk id="112" creationId="{BFCE5522-1F71-96FD-BD16-523E95B89411}"/>
          </ac:spMkLst>
        </pc:spChg>
        <pc:spChg chg="mod">
          <ac:chgData name="Puchun Niu" userId="867ca4e7-e9ad-42b5-835d-428fcf27075a" providerId="ADAL" clId="{B306523C-11B7-42ED-85CB-6A6ECEB965BE}" dt="2026-08-26T13:13:44.312" v="3103" actId="1036"/>
          <ac:spMkLst>
            <pc:docMk/>
            <pc:sldMk cId="3362042921" sldId="277"/>
            <ac:spMk id="114" creationId="{7616F52B-7283-A4C2-5384-086B97B15CC0}"/>
          </ac:spMkLst>
        </pc:spChg>
        <pc:spChg chg="add mod">
          <ac:chgData name="Puchun Niu" userId="867ca4e7-e9ad-42b5-835d-428fcf27075a" providerId="ADAL" clId="{B306523C-11B7-42ED-85CB-6A6ECEB965BE}" dt="2026-08-26T13:13:21.956" v="3070" actId="1036"/>
          <ac:spMkLst>
            <pc:docMk/>
            <pc:sldMk cId="3362042921" sldId="277"/>
            <ac:spMk id="116" creationId="{BEAF9267-DF60-3D80-6995-2EBA00D96462}"/>
          </ac:spMkLst>
        </pc:spChg>
        <pc:spChg chg="add mod">
          <ac:chgData name="Puchun Niu" userId="867ca4e7-e9ad-42b5-835d-428fcf27075a" providerId="ADAL" clId="{B306523C-11B7-42ED-85CB-6A6ECEB965BE}" dt="2026-08-26T13:13:39.146" v="3098" actId="1076"/>
          <ac:spMkLst>
            <pc:docMk/>
            <pc:sldMk cId="3362042921" sldId="277"/>
            <ac:spMk id="118" creationId="{1A051A87-9540-BF56-A03C-392C5D548DF8}"/>
          </ac:spMkLst>
        </pc:spChg>
        <pc:picChg chg="add">
          <ac:chgData name="Puchun Niu" userId="867ca4e7-e9ad-42b5-835d-428fcf27075a" providerId="ADAL" clId="{B306523C-11B7-42ED-85CB-6A6ECEB965BE}" dt="2026-09-08T17:10:07.275" v="3193" actId="22"/>
          <ac:picMkLst>
            <pc:docMk/>
            <pc:sldMk cId="3362042921" sldId="277"/>
            <ac:picMk id="8" creationId="{F0322F7C-9D7F-2636-E062-08404402AD68}"/>
          </ac:picMkLst>
        </pc:picChg>
      </pc:sldChg>
      <pc:sldChg chg="addSp modSp new mod modAnim">
        <pc:chgData name="Puchun Niu" userId="867ca4e7-e9ad-42b5-835d-428fcf27075a" providerId="ADAL" clId="{B306523C-11B7-42ED-85CB-6A6ECEB965BE}" dt="2026-08-26T13:26:00.714" v="3156" actId="1035"/>
        <pc:sldMkLst>
          <pc:docMk/>
          <pc:sldMk cId="2664236724" sldId="278"/>
        </pc:sldMkLst>
        <pc:picChg chg="add mod">
          <ac:chgData name="Puchun Niu" userId="867ca4e7-e9ad-42b5-835d-428fcf27075a" providerId="ADAL" clId="{B306523C-11B7-42ED-85CB-6A6ECEB965BE}" dt="2026-08-26T13:26:00.714" v="3156" actId="1035"/>
          <ac:picMkLst>
            <pc:docMk/>
            <pc:sldMk cId="2664236724" sldId="278"/>
            <ac:picMk id="3" creationId="{0E9EC7D1-7BDD-F7C1-DA97-6AA75DFAE0C4}"/>
          </ac:picMkLst>
        </pc:picChg>
      </pc:sldChg>
      <pc:sldChg chg="addSp delSp modSp add mod delAnim">
        <pc:chgData name="Puchun Niu" userId="867ca4e7-e9ad-42b5-835d-428fcf27075a" providerId="ADAL" clId="{B306523C-11B7-42ED-85CB-6A6ECEB965BE}" dt="2026-09-09T02:42:13.132" v="4190" actId="207"/>
        <pc:sldMkLst>
          <pc:docMk/>
          <pc:sldMk cId="158297581" sldId="279"/>
        </pc:sldMkLst>
        <pc:spChg chg="del">
          <ac:chgData name="Puchun Niu" userId="867ca4e7-e9ad-42b5-835d-428fcf27075a" providerId="ADAL" clId="{B306523C-11B7-42ED-85CB-6A6ECEB965BE}" dt="2026-09-08T17:03:48.652" v="3164" actId="478"/>
          <ac:spMkLst>
            <pc:docMk/>
            <pc:sldMk cId="158297581" sldId="279"/>
            <ac:spMk id="2" creationId="{FAE439DB-6DCA-C3A5-5155-1583A2A394B3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3" creationId="{20E4ED4A-7DA9-378A-6F00-038E1AEA2E92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4" creationId="{10688402-5273-B784-C5E8-06A3170E81DC}"/>
          </ac:spMkLst>
        </pc:spChg>
        <pc:spChg chg="del mod">
          <ac:chgData name="Puchun Niu" userId="867ca4e7-e9ad-42b5-835d-428fcf27075a" providerId="ADAL" clId="{B306523C-11B7-42ED-85CB-6A6ECEB965BE}" dt="2026-09-08T17:03:50.271" v="3165" actId="478"/>
          <ac:spMkLst>
            <pc:docMk/>
            <pc:sldMk cId="158297581" sldId="279"/>
            <ac:spMk id="11" creationId="{AE4C069F-EDC2-DAB7-B921-80FAEDCCC1BC}"/>
          </ac:spMkLst>
        </pc:spChg>
        <pc:spChg chg="mod">
          <ac:chgData name="Puchun Niu" userId="867ca4e7-e9ad-42b5-835d-428fcf27075a" providerId="ADAL" clId="{B306523C-11B7-42ED-85CB-6A6ECEB965BE}" dt="2026-09-09T02:42:13.132" v="4190" actId="207"/>
          <ac:spMkLst>
            <pc:docMk/>
            <pc:sldMk cId="158297581" sldId="279"/>
            <ac:spMk id="14" creationId="{38B6F705-8C3C-C9F7-6C34-B565C2F80EA2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18" creationId="{F7F39A79-DA28-3C67-A3F7-D8AEBD7D1102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20" creationId="{6BA75E56-B6B6-1A36-F9AB-B73560B63541}"/>
          </ac:spMkLst>
        </pc:spChg>
        <pc:spChg chg="del">
          <ac:chgData name="Puchun Niu" userId="867ca4e7-e9ad-42b5-835d-428fcf27075a" providerId="ADAL" clId="{B306523C-11B7-42ED-85CB-6A6ECEB965BE}" dt="2026-09-08T17:04:07.262" v="3173" actId="478"/>
          <ac:spMkLst>
            <pc:docMk/>
            <pc:sldMk cId="158297581" sldId="279"/>
            <ac:spMk id="21" creationId="{28790DC9-C139-6F51-1179-D16000E32A27}"/>
          </ac:spMkLst>
        </pc:spChg>
        <pc:spChg chg="del">
          <ac:chgData name="Puchun Niu" userId="867ca4e7-e9ad-42b5-835d-428fcf27075a" providerId="ADAL" clId="{B306523C-11B7-42ED-85CB-6A6ECEB965BE}" dt="2026-09-08T17:04:04.700" v="3172" actId="478"/>
          <ac:spMkLst>
            <pc:docMk/>
            <pc:sldMk cId="158297581" sldId="279"/>
            <ac:spMk id="23" creationId="{53337213-D940-CF67-F819-474DB8C9131C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24" creationId="{E826A446-490B-D4E1-12EA-96484100FDD1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25" creationId="{C373B93C-58A7-32EE-5912-1236C9F68813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26" creationId="{D3775DB7-E3E2-7331-E32B-84300CDE9328}"/>
          </ac:spMkLst>
        </pc:spChg>
        <pc:spChg chg="del">
          <ac:chgData name="Puchun Niu" userId="867ca4e7-e9ad-42b5-835d-428fcf27075a" providerId="ADAL" clId="{B306523C-11B7-42ED-85CB-6A6ECEB965BE}" dt="2026-09-08T17:03:54.367" v="3167" actId="478"/>
          <ac:spMkLst>
            <pc:docMk/>
            <pc:sldMk cId="158297581" sldId="279"/>
            <ac:spMk id="27" creationId="{D777E9F1-A6EB-2051-0E8E-C14C9ED4F508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29" creationId="{2AA7D634-A755-4046-D1C4-A04F9084D11F}"/>
          </ac:spMkLst>
        </pc:spChg>
        <pc:spChg chg="del">
          <ac:chgData name="Puchun Niu" userId="867ca4e7-e9ad-42b5-835d-428fcf27075a" providerId="ADAL" clId="{B306523C-11B7-42ED-85CB-6A6ECEB965BE}" dt="2026-09-08T17:03:55.500" v="3168" actId="478"/>
          <ac:spMkLst>
            <pc:docMk/>
            <pc:sldMk cId="158297581" sldId="279"/>
            <ac:spMk id="30" creationId="{304909E9-7DF5-C7B1-2CAF-374D3677AB13}"/>
          </ac:spMkLst>
        </pc:spChg>
        <pc:spChg chg="del">
          <ac:chgData name="Puchun Niu" userId="867ca4e7-e9ad-42b5-835d-428fcf27075a" providerId="ADAL" clId="{B306523C-11B7-42ED-85CB-6A6ECEB965BE}" dt="2026-09-08T17:03:52.735" v="3166" actId="478"/>
          <ac:spMkLst>
            <pc:docMk/>
            <pc:sldMk cId="158297581" sldId="279"/>
            <ac:spMk id="31" creationId="{BCD1F696-8CDC-2662-151A-DA93AFE5C3B4}"/>
          </ac:spMkLst>
        </pc:spChg>
        <pc:spChg chg="del">
          <ac:chgData name="Puchun Niu" userId="867ca4e7-e9ad-42b5-835d-428fcf27075a" providerId="ADAL" clId="{B306523C-11B7-42ED-85CB-6A6ECEB965BE}" dt="2026-09-08T17:04:00.159" v="3169" actId="478"/>
          <ac:spMkLst>
            <pc:docMk/>
            <pc:sldMk cId="158297581" sldId="279"/>
            <ac:spMk id="33" creationId="{303FCDE4-0120-368A-CFB4-76202C3A6504}"/>
          </ac:spMkLst>
        </pc:spChg>
        <pc:spChg chg="del">
          <ac:chgData name="Puchun Niu" userId="867ca4e7-e9ad-42b5-835d-428fcf27075a" providerId="ADAL" clId="{B306523C-11B7-42ED-85CB-6A6ECEB965BE}" dt="2026-09-08T17:04:02.016" v="3170" actId="478"/>
          <ac:spMkLst>
            <pc:docMk/>
            <pc:sldMk cId="158297581" sldId="279"/>
            <ac:spMk id="34" creationId="{50066FC5-9F13-38A2-56A9-6A39113DA06B}"/>
          </ac:spMkLst>
        </pc:spChg>
        <pc:spChg chg="del mod">
          <ac:chgData name="Puchun Niu" userId="867ca4e7-e9ad-42b5-835d-428fcf27075a" providerId="ADAL" clId="{B306523C-11B7-42ED-85CB-6A6ECEB965BE}" dt="2026-09-08T17:03:42.541" v="3162" actId="478"/>
          <ac:spMkLst>
            <pc:docMk/>
            <pc:sldMk cId="158297581" sldId="279"/>
            <ac:spMk id="35" creationId="{A2809223-9FAB-F833-9CA3-3E0ACFB695C8}"/>
          </ac:spMkLst>
        </pc:spChg>
        <pc:spChg chg="del">
          <ac:chgData name="Puchun Niu" userId="867ca4e7-e9ad-42b5-835d-428fcf27075a" providerId="ADAL" clId="{B306523C-11B7-42ED-85CB-6A6ECEB965BE}" dt="2026-09-08T17:04:08.719" v="3174" actId="478"/>
          <ac:spMkLst>
            <pc:docMk/>
            <pc:sldMk cId="158297581" sldId="279"/>
            <ac:spMk id="36" creationId="{8D7F578B-F3A6-7A87-FE9C-9127175373F6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37" creationId="{E36C688B-ADB1-02D4-F249-A2998949EE52}"/>
          </ac:spMkLst>
        </pc:spChg>
        <pc:spChg chg="del">
          <ac:chgData name="Puchun Niu" userId="867ca4e7-e9ad-42b5-835d-428fcf27075a" providerId="ADAL" clId="{B306523C-11B7-42ED-85CB-6A6ECEB965BE}" dt="2026-09-08T17:04:03.427" v="3171" actId="478"/>
          <ac:spMkLst>
            <pc:docMk/>
            <pc:sldMk cId="158297581" sldId="279"/>
            <ac:spMk id="38" creationId="{38194EE7-D17B-3C15-80B7-9C50B15CEC4D}"/>
          </ac:spMkLst>
        </pc:spChg>
        <pc:spChg chg="del">
          <ac:chgData name="Puchun Niu" userId="867ca4e7-e9ad-42b5-835d-428fcf27075a" providerId="ADAL" clId="{B306523C-11B7-42ED-85CB-6A6ECEB965BE}" dt="2026-09-08T17:03:40.075" v="3160" actId="478"/>
          <ac:spMkLst>
            <pc:docMk/>
            <pc:sldMk cId="158297581" sldId="279"/>
            <ac:spMk id="39" creationId="{CD537877-90E9-157D-4480-8A0E42CCF7C5}"/>
          </ac:spMkLst>
        </pc:spChg>
        <pc:picChg chg="add mod">
          <ac:chgData name="Puchun Niu" userId="867ca4e7-e9ad-42b5-835d-428fcf27075a" providerId="ADAL" clId="{B306523C-11B7-42ED-85CB-6A6ECEB965BE}" dt="2026-09-08T17:11:34.840" v="3256" actId="1037"/>
          <ac:picMkLst>
            <pc:docMk/>
            <pc:sldMk cId="158297581" sldId="279"/>
            <ac:picMk id="9" creationId="{DB8832FF-39D5-3F48-F06C-62CA047F5F0E}"/>
          </ac:picMkLst>
        </pc:picChg>
        <pc:picChg chg="add">
          <ac:chgData name="Puchun Niu" userId="867ca4e7-e9ad-42b5-835d-428fcf27075a" providerId="ADAL" clId="{B306523C-11B7-42ED-85CB-6A6ECEB965BE}" dt="2026-09-08T17:10:19.613" v="3194" actId="22"/>
          <ac:picMkLst>
            <pc:docMk/>
            <pc:sldMk cId="158297581" sldId="279"/>
            <ac:picMk id="15" creationId="{784E9B6B-7616-ABA9-78E6-BBB330576727}"/>
          </ac:picMkLst>
        </pc:picChg>
      </pc:sldChg>
      <pc:sldChg chg="addSp delSp modSp add mod">
        <pc:chgData name="Puchun Niu" userId="867ca4e7-e9ad-42b5-835d-428fcf27075a" providerId="ADAL" clId="{B306523C-11B7-42ED-85CB-6A6ECEB965BE}" dt="2026-09-08T17:12:17.766" v="3294" actId="1036"/>
        <pc:sldMkLst>
          <pc:docMk/>
          <pc:sldMk cId="2260172461" sldId="280"/>
        </pc:sldMkLst>
        <pc:spChg chg="mod">
          <ac:chgData name="Puchun Niu" userId="867ca4e7-e9ad-42b5-835d-428fcf27075a" providerId="ADAL" clId="{B306523C-11B7-42ED-85CB-6A6ECEB965BE}" dt="2026-09-08T17:12:01.975" v="3287" actId="20577"/>
          <ac:spMkLst>
            <pc:docMk/>
            <pc:sldMk cId="2260172461" sldId="280"/>
            <ac:spMk id="14" creationId="{48115519-6C13-B0F5-5162-6ABC57845163}"/>
          </ac:spMkLst>
        </pc:spChg>
        <pc:picChg chg="add mod">
          <ac:chgData name="Puchun Niu" userId="867ca4e7-e9ad-42b5-835d-428fcf27075a" providerId="ADAL" clId="{B306523C-11B7-42ED-85CB-6A6ECEB965BE}" dt="2026-09-08T17:12:17.766" v="3294" actId="1036"/>
          <ac:picMkLst>
            <pc:docMk/>
            <pc:sldMk cId="2260172461" sldId="280"/>
            <ac:picMk id="3" creationId="{4E772469-8AEB-0AE3-CB15-C9E750050C82}"/>
          </ac:picMkLst>
        </pc:picChg>
        <pc:picChg chg="add mod">
          <ac:chgData name="Puchun Niu" userId="867ca4e7-e9ad-42b5-835d-428fcf27075a" providerId="ADAL" clId="{B306523C-11B7-42ED-85CB-6A6ECEB965BE}" dt="2026-09-08T17:12:17.766" v="3294" actId="1036"/>
          <ac:picMkLst>
            <pc:docMk/>
            <pc:sldMk cId="2260172461" sldId="280"/>
            <ac:picMk id="5" creationId="{2EB2E429-B5CA-1AF4-CA2A-54806A546DDE}"/>
          </ac:picMkLst>
        </pc:picChg>
        <pc:picChg chg="add">
          <ac:chgData name="Puchun Niu" userId="867ca4e7-e9ad-42b5-835d-428fcf27075a" providerId="ADAL" clId="{B306523C-11B7-42ED-85CB-6A6ECEB965BE}" dt="2026-09-08T17:10:31.041" v="3195" actId="22"/>
          <ac:picMkLst>
            <pc:docMk/>
            <pc:sldMk cId="2260172461" sldId="280"/>
            <ac:picMk id="8" creationId="{0C83B4AA-A331-A6E0-0913-2C18B52EBD18}"/>
          </ac:picMkLst>
        </pc:picChg>
        <pc:picChg chg="del">
          <ac:chgData name="Puchun Niu" userId="867ca4e7-e9ad-42b5-835d-428fcf27075a" providerId="ADAL" clId="{B306523C-11B7-42ED-85CB-6A6ECEB965BE}" dt="2026-09-08T17:08:30.468" v="3189" actId="478"/>
          <ac:picMkLst>
            <pc:docMk/>
            <pc:sldMk cId="2260172461" sldId="280"/>
            <ac:picMk id="9" creationId="{D2EDD894-9472-54EE-8C07-2191618748FF}"/>
          </ac:picMkLst>
        </pc:picChg>
      </pc:sldChg>
      <pc:sldChg chg="addSp delSp modSp add mod">
        <pc:chgData name="Puchun Niu" userId="867ca4e7-e9ad-42b5-835d-428fcf27075a" providerId="ADAL" clId="{B306523C-11B7-42ED-85CB-6A6ECEB965BE}" dt="2026-09-08T17:15:49.925" v="3355" actId="20577"/>
        <pc:sldMkLst>
          <pc:docMk/>
          <pc:sldMk cId="2599548026" sldId="281"/>
        </pc:sldMkLst>
        <pc:spChg chg="add del mod">
          <ac:chgData name="Puchun Niu" userId="867ca4e7-e9ad-42b5-835d-428fcf27075a" providerId="ADAL" clId="{B306523C-11B7-42ED-85CB-6A6ECEB965BE}" dt="2026-09-08T17:14:13.594" v="3308"/>
          <ac:spMkLst>
            <pc:docMk/>
            <pc:sldMk cId="2599548026" sldId="281"/>
            <ac:spMk id="11" creationId="{7B174232-C831-2575-7148-83AAFAFC28D7}"/>
          </ac:spMkLst>
        </pc:spChg>
        <pc:spChg chg="add del mod">
          <ac:chgData name="Puchun Niu" userId="867ca4e7-e9ad-42b5-835d-428fcf27075a" providerId="ADAL" clId="{B306523C-11B7-42ED-85CB-6A6ECEB965BE}" dt="2026-09-08T17:14:19.397" v="3310" actId="478"/>
          <ac:spMkLst>
            <pc:docMk/>
            <pc:sldMk cId="2599548026" sldId="281"/>
            <ac:spMk id="12" creationId="{EB024A0D-1F3F-6889-4B95-BC47B62D05A3}"/>
          </ac:spMkLst>
        </pc:spChg>
        <pc:spChg chg="mod">
          <ac:chgData name="Puchun Niu" userId="867ca4e7-e9ad-42b5-835d-428fcf27075a" providerId="ADAL" clId="{B306523C-11B7-42ED-85CB-6A6ECEB965BE}" dt="2026-09-08T17:15:49.925" v="3355" actId="20577"/>
          <ac:spMkLst>
            <pc:docMk/>
            <pc:sldMk cId="2599548026" sldId="281"/>
            <ac:spMk id="14" creationId="{B8AA1726-7A47-31CA-3D0A-1C14AA0F9C7B}"/>
          </ac:spMkLst>
        </pc:spChg>
        <pc:spChg chg="add del mod">
          <ac:chgData name="Puchun Niu" userId="867ca4e7-e9ad-42b5-835d-428fcf27075a" providerId="ADAL" clId="{B306523C-11B7-42ED-85CB-6A6ECEB965BE}" dt="2026-09-08T17:14:20.912" v="3313"/>
          <ac:spMkLst>
            <pc:docMk/>
            <pc:sldMk cId="2599548026" sldId="281"/>
            <ac:spMk id="15" creationId="{C8FE20DD-D65B-F4DA-4AE9-475128A5E75F}"/>
          </ac:spMkLst>
        </pc:spChg>
        <pc:picChg chg="del">
          <ac:chgData name="Puchun Niu" userId="867ca4e7-e9ad-42b5-835d-428fcf27075a" providerId="ADAL" clId="{B306523C-11B7-42ED-85CB-6A6ECEB965BE}" dt="2026-09-08T17:13:06.356" v="3296" actId="478"/>
          <ac:picMkLst>
            <pc:docMk/>
            <pc:sldMk cId="2599548026" sldId="281"/>
            <ac:picMk id="3" creationId="{71B3E1E6-E97E-E24E-6667-2958C53078B7}"/>
          </ac:picMkLst>
        </pc:picChg>
        <pc:picChg chg="add mod modCrop">
          <ac:chgData name="Puchun Niu" userId="867ca4e7-e9ad-42b5-835d-428fcf27075a" providerId="ADAL" clId="{B306523C-11B7-42ED-85CB-6A6ECEB965BE}" dt="2026-09-08T17:14:34.053" v="3314" actId="14100"/>
          <ac:picMkLst>
            <pc:docMk/>
            <pc:sldMk cId="2599548026" sldId="281"/>
            <ac:picMk id="4" creationId="{1790DFED-1350-116A-33AE-E3576698A2D5}"/>
          </ac:picMkLst>
        </pc:picChg>
        <pc:picChg chg="del">
          <ac:chgData name="Puchun Niu" userId="867ca4e7-e9ad-42b5-835d-428fcf27075a" providerId="ADAL" clId="{B306523C-11B7-42ED-85CB-6A6ECEB965BE}" dt="2026-09-08T17:13:07.672" v="3297" actId="478"/>
          <ac:picMkLst>
            <pc:docMk/>
            <pc:sldMk cId="2599548026" sldId="281"/>
            <ac:picMk id="5" creationId="{42506E85-1A2A-5CBD-8DB1-5F78F140744E}"/>
          </ac:picMkLst>
        </pc:picChg>
        <pc:picChg chg="add mod">
          <ac:chgData name="Puchun Niu" userId="867ca4e7-e9ad-42b5-835d-428fcf27075a" providerId="ADAL" clId="{B306523C-11B7-42ED-85CB-6A6ECEB965BE}" dt="2026-09-08T17:14:45.434" v="3315" actId="1076"/>
          <ac:picMkLst>
            <pc:docMk/>
            <pc:sldMk cId="2599548026" sldId="281"/>
            <ac:picMk id="9" creationId="{25ECAC05-DF18-857F-5C95-175F3F8E4C0E}"/>
          </ac:picMkLst>
        </pc:picChg>
      </pc:sldChg>
      <pc:sldChg chg="addSp delSp modSp add mod">
        <pc:chgData name="Puchun Niu" userId="867ca4e7-e9ad-42b5-835d-428fcf27075a" providerId="ADAL" clId="{B306523C-11B7-42ED-85CB-6A6ECEB965BE}" dt="2026-09-08T17:18:21.205" v="3416" actId="1038"/>
        <pc:sldMkLst>
          <pc:docMk/>
          <pc:sldMk cId="2236680829" sldId="282"/>
        </pc:sldMkLst>
        <pc:spChg chg="add del mod">
          <ac:chgData name="Puchun Niu" userId="867ca4e7-e9ad-42b5-835d-428fcf27075a" providerId="ADAL" clId="{B306523C-11B7-42ED-85CB-6A6ECEB965BE}" dt="2026-09-08T17:17:04.337" v="3363"/>
          <ac:spMkLst>
            <pc:docMk/>
            <pc:sldMk cId="2236680829" sldId="282"/>
            <ac:spMk id="5" creationId="{33BF5C2A-A675-5469-C84D-67F1C4874F42}"/>
          </ac:spMkLst>
        </pc:spChg>
        <pc:spChg chg="mod">
          <ac:chgData name="Puchun Niu" userId="867ca4e7-e9ad-42b5-835d-428fcf27075a" providerId="ADAL" clId="{B306523C-11B7-42ED-85CB-6A6ECEB965BE}" dt="2026-09-08T17:18:13.860" v="3405" actId="20577"/>
          <ac:spMkLst>
            <pc:docMk/>
            <pc:sldMk cId="2236680829" sldId="282"/>
            <ac:spMk id="14" creationId="{F470B9BB-E74C-A14E-2ACA-1A224E1B3861}"/>
          </ac:spMkLst>
        </pc:spChg>
        <pc:picChg chg="add mod modCrop">
          <ac:chgData name="Puchun Niu" userId="867ca4e7-e9ad-42b5-835d-428fcf27075a" providerId="ADAL" clId="{B306523C-11B7-42ED-85CB-6A6ECEB965BE}" dt="2026-09-08T17:18:21.205" v="3416" actId="1038"/>
          <ac:picMkLst>
            <pc:docMk/>
            <pc:sldMk cId="2236680829" sldId="282"/>
            <ac:picMk id="3" creationId="{FE9D578D-5886-1EC3-BD38-F13D709800EF}"/>
          </ac:picMkLst>
        </pc:picChg>
        <pc:picChg chg="del">
          <ac:chgData name="Puchun Niu" userId="867ca4e7-e9ad-42b5-835d-428fcf27075a" providerId="ADAL" clId="{B306523C-11B7-42ED-85CB-6A6ECEB965BE}" dt="2026-09-08T17:16:13.367" v="3357" actId="478"/>
          <ac:picMkLst>
            <pc:docMk/>
            <pc:sldMk cId="2236680829" sldId="282"/>
            <ac:picMk id="4" creationId="{F158EFE6-DF52-A478-CE45-F2EE05D9D56F}"/>
          </ac:picMkLst>
        </pc:picChg>
        <pc:picChg chg="del">
          <ac:chgData name="Puchun Niu" userId="867ca4e7-e9ad-42b5-835d-428fcf27075a" providerId="ADAL" clId="{B306523C-11B7-42ED-85CB-6A6ECEB965BE}" dt="2026-09-08T17:16:14.438" v="3358" actId="478"/>
          <ac:picMkLst>
            <pc:docMk/>
            <pc:sldMk cId="2236680829" sldId="282"/>
            <ac:picMk id="9" creationId="{038BD2E6-1488-C841-7AC0-3EBFC03FF7DD}"/>
          </ac:picMkLst>
        </pc:picChg>
      </pc:sldChg>
      <pc:sldChg chg="addSp new del mod">
        <pc:chgData name="Puchun Niu" userId="867ca4e7-e9ad-42b5-835d-428fcf27075a" providerId="ADAL" clId="{B306523C-11B7-42ED-85CB-6A6ECEB965BE}" dt="2026-09-09T00:56:41.013" v="3420"/>
        <pc:sldMkLst>
          <pc:docMk/>
          <pc:sldMk cId="2035978675" sldId="283"/>
        </pc:sldMkLst>
        <pc:picChg chg="add">
          <ac:chgData name="Puchun Niu" userId="867ca4e7-e9ad-42b5-835d-428fcf27075a" providerId="ADAL" clId="{B306523C-11B7-42ED-85CB-6A6ECEB965BE}" dt="2026-09-09T00:50:00.860" v="3418" actId="22"/>
          <ac:picMkLst>
            <pc:docMk/>
            <pc:sldMk cId="2035978675" sldId="283"/>
            <ac:picMk id="4" creationId="{2DB6A61C-E827-7D89-70B0-B3A683FB9DB2}"/>
          </ac:picMkLst>
        </pc:picChg>
      </pc:sldChg>
      <pc:sldChg chg="add del">
        <pc:chgData name="Puchun Niu" userId="867ca4e7-e9ad-42b5-835d-428fcf27075a" providerId="ADAL" clId="{B306523C-11B7-42ED-85CB-6A6ECEB965BE}" dt="2026-09-09T00:57:07.129" v="3422"/>
        <pc:sldMkLst>
          <pc:docMk/>
          <pc:sldMk cId="4109999755" sldId="284"/>
        </pc:sldMkLst>
      </pc:sldChg>
      <pc:sldChg chg="add del">
        <pc:chgData name="Puchun Niu" userId="867ca4e7-e9ad-42b5-835d-428fcf27075a" providerId="ADAL" clId="{B306523C-11B7-42ED-85CB-6A6ECEB965BE}" dt="2026-09-09T00:59:30.250" v="3424"/>
        <pc:sldMkLst>
          <pc:docMk/>
          <pc:sldMk cId="3570421583" sldId="285"/>
        </pc:sldMkLst>
      </pc:sldChg>
      <pc:sldChg chg="add del">
        <pc:chgData name="Puchun Niu" userId="867ca4e7-e9ad-42b5-835d-428fcf27075a" providerId="ADAL" clId="{B306523C-11B7-42ED-85CB-6A6ECEB965BE}" dt="2026-09-09T01:00:16.468" v="3426"/>
        <pc:sldMkLst>
          <pc:docMk/>
          <pc:sldMk cId="3816359444" sldId="286"/>
        </pc:sldMkLst>
      </pc:sldChg>
      <pc:sldChg chg="add del">
        <pc:chgData name="Puchun Niu" userId="867ca4e7-e9ad-42b5-835d-428fcf27075a" providerId="ADAL" clId="{B306523C-11B7-42ED-85CB-6A6ECEB965BE}" dt="2026-09-09T01:01:14.568" v="3428"/>
        <pc:sldMkLst>
          <pc:docMk/>
          <pc:sldMk cId="100756114" sldId="287"/>
        </pc:sldMkLst>
      </pc:sldChg>
      <pc:sldChg chg="add del">
        <pc:chgData name="Puchun Niu" userId="867ca4e7-e9ad-42b5-835d-428fcf27075a" providerId="ADAL" clId="{B306523C-11B7-42ED-85CB-6A6ECEB965BE}" dt="2026-09-09T01:02:18.909" v="3430"/>
        <pc:sldMkLst>
          <pc:docMk/>
          <pc:sldMk cId="411553533" sldId="288"/>
        </pc:sldMkLst>
      </pc:sldChg>
      <pc:sldChg chg="addSp delSp modSp add mod">
        <pc:chgData name="Puchun Niu" userId="867ca4e7-e9ad-42b5-835d-428fcf27075a" providerId="ADAL" clId="{B306523C-11B7-42ED-85CB-6A6ECEB965BE}" dt="2026-09-09T12:16:06.455" v="4196" actId="22"/>
        <pc:sldMkLst>
          <pc:docMk/>
          <pc:sldMk cId="1438907759" sldId="289"/>
        </pc:sldMkLst>
        <pc:spChg chg="add">
          <ac:chgData name="Puchun Niu" userId="867ca4e7-e9ad-42b5-835d-428fcf27075a" providerId="ADAL" clId="{B306523C-11B7-42ED-85CB-6A6ECEB965BE}" dt="2026-09-09T12:16:06.455" v="4196" actId="22"/>
          <ac:spMkLst>
            <pc:docMk/>
            <pc:sldMk cId="1438907759" sldId="289"/>
            <ac:spMk id="4" creationId="{22FB73D2-DC11-AA1D-9A53-5B18C40B9C8F}"/>
          </ac:spMkLst>
        </pc:spChg>
        <pc:spChg chg="add mod">
          <ac:chgData name="Puchun Niu" userId="867ca4e7-e9ad-42b5-835d-428fcf27075a" providerId="ADAL" clId="{B306523C-11B7-42ED-85CB-6A6ECEB965BE}" dt="2026-09-09T01:29:23.570" v="3747" actId="767"/>
          <ac:spMkLst>
            <pc:docMk/>
            <pc:sldMk cId="1438907759" sldId="289"/>
            <ac:spMk id="6" creationId="{29AAC25F-041E-03DB-3842-F0B55C1C01A6}"/>
          </ac:spMkLst>
        </pc:spChg>
        <pc:spChg chg="mod">
          <ac:chgData name="Puchun Niu" userId="867ca4e7-e9ad-42b5-835d-428fcf27075a" providerId="ADAL" clId="{B306523C-11B7-42ED-85CB-6A6ECEB965BE}" dt="2026-09-09T02:42:08.071" v="4189" actId="207"/>
          <ac:spMkLst>
            <pc:docMk/>
            <pc:sldMk cId="1438907759" sldId="289"/>
            <ac:spMk id="301" creationId="{00000000-0000-0000-0000-000000000000}"/>
          </ac:spMkLst>
        </pc:spChg>
        <pc:picChg chg="del">
          <ac:chgData name="Puchun Niu" userId="867ca4e7-e9ad-42b5-835d-428fcf27075a" providerId="ADAL" clId="{B306523C-11B7-42ED-85CB-6A6ECEB965BE}" dt="2026-09-09T01:29:01.141" v="3743" actId="478"/>
          <ac:picMkLst>
            <pc:docMk/>
            <pc:sldMk cId="1438907759" sldId="289"/>
            <ac:picMk id="4" creationId="{2DB6A61C-E827-7D89-70B0-B3A683FB9DB2}"/>
          </ac:picMkLst>
        </pc:picChg>
        <pc:picChg chg="add mod modCrop">
          <ac:chgData name="Puchun Niu" userId="867ca4e7-e9ad-42b5-835d-428fcf27075a" providerId="ADAL" clId="{B306523C-11B7-42ED-85CB-6A6ECEB965BE}" dt="2026-09-09T01:30:01.055" v="3765" actId="1037"/>
          <ac:picMkLst>
            <pc:docMk/>
            <pc:sldMk cId="1438907759" sldId="289"/>
            <ac:picMk id="5" creationId="{0CA0D936-72F6-964F-F9C9-75A3400B1652}"/>
          </ac:picMkLst>
        </pc:picChg>
      </pc:sldChg>
      <pc:sldChg chg="new del ord">
        <pc:chgData name="Puchun Niu" userId="867ca4e7-e9ad-42b5-835d-428fcf27075a" providerId="ADAL" clId="{B306523C-11B7-42ED-85CB-6A6ECEB965BE}" dt="2026-09-09T01:03:55.816" v="3434"/>
        <pc:sldMkLst>
          <pc:docMk/>
          <pc:sldMk cId="1874731286" sldId="290"/>
        </pc:sldMkLst>
      </pc:sldChg>
      <pc:sldChg chg="add del">
        <pc:chgData name="Puchun Niu" userId="867ca4e7-e9ad-42b5-835d-428fcf27075a" providerId="ADAL" clId="{B306523C-11B7-42ED-85CB-6A6ECEB965BE}" dt="2026-09-09T01:04:59.541" v="3436"/>
        <pc:sldMkLst>
          <pc:docMk/>
          <pc:sldMk cId="4186745544" sldId="291"/>
        </pc:sldMkLst>
      </pc:sldChg>
      <pc:sldChg chg="add del">
        <pc:chgData name="Puchun Niu" userId="867ca4e7-e9ad-42b5-835d-428fcf27075a" providerId="ADAL" clId="{B306523C-11B7-42ED-85CB-6A6ECEB965BE}" dt="2026-09-09T01:05:21.949" v="3438"/>
        <pc:sldMkLst>
          <pc:docMk/>
          <pc:sldMk cId="1411997611" sldId="292"/>
        </pc:sldMkLst>
      </pc:sldChg>
      <pc:sldChg chg="add del">
        <pc:chgData name="Puchun Niu" userId="867ca4e7-e9ad-42b5-835d-428fcf27075a" providerId="ADAL" clId="{B306523C-11B7-42ED-85CB-6A6ECEB965BE}" dt="2026-09-09T01:05:47.887" v="3440"/>
        <pc:sldMkLst>
          <pc:docMk/>
          <pc:sldMk cId="4137194233" sldId="293"/>
        </pc:sldMkLst>
      </pc:sldChg>
      <pc:sldChg chg="add del">
        <pc:chgData name="Puchun Niu" userId="867ca4e7-e9ad-42b5-835d-428fcf27075a" providerId="ADAL" clId="{B306523C-11B7-42ED-85CB-6A6ECEB965BE}" dt="2026-09-09T01:07:23.336" v="3442"/>
        <pc:sldMkLst>
          <pc:docMk/>
          <pc:sldMk cId="1034709200" sldId="294"/>
        </pc:sldMkLst>
      </pc:sldChg>
      <pc:sldChg chg="add del">
        <pc:chgData name="Puchun Niu" userId="867ca4e7-e9ad-42b5-835d-428fcf27075a" providerId="ADAL" clId="{B306523C-11B7-42ED-85CB-6A6ECEB965BE}" dt="2026-09-09T01:09:14.656" v="3444"/>
        <pc:sldMkLst>
          <pc:docMk/>
          <pc:sldMk cId="1314574292" sldId="295"/>
        </pc:sldMkLst>
      </pc:sldChg>
      <pc:sldChg chg="modSp add del mod">
        <pc:chgData name="Puchun Niu" userId="867ca4e7-e9ad-42b5-835d-428fcf27075a" providerId="ADAL" clId="{B306523C-11B7-42ED-85CB-6A6ECEB965BE}" dt="2026-09-09T01:23:45.054" v="3742" actId="47"/>
        <pc:sldMkLst>
          <pc:docMk/>
          <pc:sldMk cId="3421388223" sldId="296"/>
        </pc:sldMkLst>
        <pc:spChg chg="mod">
          <ac:chgData name="Puchun Niu" userId="867ca4e7-e9ad-42b5-835d-428fcf27075a" providerId="ADAL" clId="{B306523C-11B7-42ED-85CB-6A6ECEB965BE}" dt="2026-09-09T01:13:37.281" v="3470"/>
          <ac:spMkLst>
            <pc:docMk/>
            <pc:sldMk cId="3421388223" sldId="296"/>
            <ac:spMk id="404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85" v="3477"/>
          <ac:spMkLst>
            <pc:docMk/>
            <pc:sldMk cId="3421388223" sldId="296"/>
            <ac:spMk id="405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0" v="3485"/>
          <ac:spMkLst>
            <pc:docMk/>
            <pc:sldMk cId="3421388223" sldId="296"/>
            <ac:spMk id="406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1" v="3489"/>
          <ac:spMkLst>
            <pc:docMk/>
            <pc:sldMk cId="3421388223" sldId="296"/>
            <ac:spMk id="407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83" v="3472"/>
          <ac:spMkLst>
            <pc:docMk/>
            <pc:sldMk cId="3421388223" sldId="296"/>
            <ac:spMk id="408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86" v="3478"/>
          <ac:spMkLst>
            <pc:docMk/>
            <pc:sldMk cId="3421388223" sldId="296"/>
            <ac:spMk id="409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0" v="3486"/>
          <ac:spMkLst>
            <pc:docMk/>
            <pc:sldMk cId="3421388223" sldId="296"/>
            <ac:spMk id="410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2" v="3490"/>
          <ac:spMkLst>
            <pc:docMk/>
            <pc:sldMk cId="3421388223" sldId="296"/>
            <ac:spMk id="411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84" v="3474"/>
          <ac:spMkLst>
            <pc:docMk/>
            <pc:sldMk cId="3421388223" sldId="296"/>
            <ac:spMk id="412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86" v="3479"/>
          <ac:spMkLst>
            <pc:docMk/>
            <pc:sldMk cId="3421388223" sldId="296"/>
            <ac:spMk id="413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0" v="3487"/>
          <ac:spMkLst>
            <pc:docMk/>
            <pc:sldMk cId="3421388223" sldId="296"/>
            <ac:spMk id="414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2" v="3491"/>
          <ac:spMkLst>
            <pc:docMk/>
            <pc:sldMk cId="3421388223" sldId="296"/>
            <ac:spMk id="415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85" v="3476"/>
          <ac:spMkLst>
            <pc:docMk/>
            <pc:sldMk cId="3421388223" sldId="296"/>
            <ac:spMk id="416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87" v="3480"/>
          <ac:spMkLst>
            <pc:docMk/>
            <pc:sldMk cId="3421388223" sldId="296"/>
            <ac:spMk id="417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1" v="3488"/>
          <ac:spMkLst>
            <pc:docMk/>
            <pc:sldMk cId="3421388223" sldId="296"/>
            <ac:spMk id="418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13:37.293" v="3492"/>
          <ac:spMkLst>
            <pc:docMk/>
            <pc:sldMk cId="3421388223" sldId="296"/>
            <ac:spMk id="419" creationId="{00000000-0000-0000-0000-000000000000}"/>
          </ac:spMkLst>
        </pc:spChg>
        <pc:picChg chg="mod">
          <ac:chgData name="Puchun Niu" userId="867ca4e7-e9ad-42b5-835d-428fcf27075a" providerId="ADAL" clId="{B306523C-11B7-42ED-85CB-6A6ECEB965BE}" dt="2026-09-09T01:13:37.288" v="3481"/>
          <ac:picMkLst>
            <pc:docMk/>
            <pc:sldMk cId="3421388223" sldId="296"/>
            <ac:picMk id="420" creationId="{00000000-0000-0000-0000-000000000000}"/>
          </ac:picMkLst>
        </pc:picChg>
        <pc:picChg chg="mod">
          <ac:chgData name="Puchun Niu" userId="867ca4e7-e9ad-42b5-835d-428fcf27075a" providerId="ADAL" clId="{B306523C-11B7-42ED-85CB-6A6ECEB965BE}" dt="2026-09-09T01:13:37.288" v="3482"/>
          <ac:picMkLst>
            <pc:docMk/>
            <pc:sldMk cId="3421388223" sldId="296"/>
            <ac:picMk id="421" creationId="{00000000-0000-0000-0000-000000000000}"/>
          </ac:picMkLst>
        </pc:picChg>
        <pc:picChg chg="mod">
          <ac:chgData name="Puchun Niu" userId="867ca4e7-e9ad-42b5-835d-428fcf27075a" providerId="ADAL" clId="{B306523C-11B7-42ED-85CB-6A6ECEB965BE}" dt="2026-09-09T01:13:37.289" v="3483"/>
          <ac:picMkLst>
            <pc:docMk/>
            <pc:sldMk cId="3421388223" sldId="296"/>
            <ac:picMk id="422" creationId="{00000000-0000-0000-0000-000000000000}"/>
          </ac:picMkLst>
        </pc:picChg>
        <pc:picChg chg="mod">
          <ac:chgData name="Puchun Niu" userId="867ca4e7-e9ad-42b5-835d-428fcf27075a" providerId="ADAL" clId="{B306523C-11B7-42ED-85CB-6A6ECEB965BE}" dt="2026-09-09T01:13:37.289" v="3484"/>
          <ac:picMkLst>
            <pc:docMk/>
            <pc:sldMk cId="3421388223" sldId="296"/>
            <ac:picMk id="423" creationId="{00000000-0000-0000-0000-000000000000}"/>
          </ac:picMkLst>
        </pc:picChg>
      </pc:sldChg>
      <pc:sldChg chg="new del">
        <pc:chgData name="Puchun Niu" userId="867ca4e7-e9ad-42b5-835d-428fcf27075a" providerId="ADAL" clId="{B306523C-11B7-42ED-85CB-6A6ECEB965BE}" dt="2026-09-09T01:18:30.127" v="3495" actId="47"/>
        <pc:sldMkLst>
          <pc:docMk/>
          <pc:sldMk cId="4057793365" sldId="297"/>
        </pc:sldMkLst>
      </pc:sldChg>
      <pc:sldChg chg="addSp delSp modSp add mod">
        <pc:chgData name="Puchun Niu" userId="867ca4e7-e9ad-42b5-835d-428fcf27075a" providerId="ADAL" clId="{B306523C-11B7-42ED-85CB-6A6ECEB965BE}" dt="2026-09-09T12:15:59.468" v="4195" actId="1076"/>
        <pc:sldMkLst>
          <pc:docMk/>
          <pc:sldMk cId="1952469389" sldId="298"/>
        </pc:sldMkLst>
        <pc:spChg chg="add mod">
          <ac:chgData name="Puchun Niu" userId="867ca4e7-e9ad-42b5-835d-428fcf27075a" providerId="ADAL" clId="{B306523C-11B7-42ED-85CB-6A6ECEB965BE}" dt="2026-09-09T12:15:59.468" v="4195" actId="1076"/>
          <ac:spMkLst>
            <pc:docMk/>
            <pc:sldMk cId="1952469389" sldId="298"/>
            <ac:spMk id="3" creationId="{D8ACEE63-D99B-586D-BB89-421B074A479C}"/>
          </ac:spMkLst>
        </pc:spChg>
        <pc:spChg chg="del">
          <ac:chgData name="Puchun Niu" userId="867ca4e7-e9ad-42b5-835d-428fcf27075a" providerId="ADAL" clId="{B306523C-11B7-42ED-85CB-6A6ECEB965BE}" dt="2026-09-09T01:18:48.813" v="3499" actId="478"/>
          <ac:spMkLst>
            <pc:docMk/>
            <pc:sldMk cId="1952469389" sldId="298"/>
            <ac:spMk id="3" creationId="{DB498212-967F-3543-E122-4C3171701614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4" creationId="{53D0B2FA-F2C4-4809-7C40-68F230ADCAA1}"/>
          </ac:spMkLst>
        </pc:spChg>
        <pc:spChg chg="add mod">
          <ac:chgData name="Puchun Niu" userId="867ca4e7-e9ad-42b5-835d-428fcf27075a" providerId="ADAL" clId="{B306523C-11B7-42ED-85CB-6A6ECEB965BE}" dt="2026-09-09T02:15:56.685" v="4026" actId="1076"/>
          <ac:spMkLst>
            <pc:docMk/>
            <pc:sldMk cId="1952469389" sldId="298"/>
            <ac:spMk id="12" creationId="{4C86F9EA-FB34-65CB-1746-DCAFB817537E}"/>
          </ac:spMkLst>
        </pc:spChg>
        <pc:spChg chg="mod">
          <ac:chgData name="Puchun Niu" userId="867ca4e7-e9ad-42b5-835d-428fcf27075a" providerId="ADAL" clId="{B306523C-11B7-42ED-85CB-6A6ECEB965BE}" dt="2026-09-09T02:42:01.897" v="4188" actId="207"/>
          <ac:spMkLst>
            <pc:docMk/>
            <pc:sldMk cId="1952469389" sldId="298"/>
            <ac:spMk id="14" creationId="{584D8169-A3FF-90E1-3138-91FD0246C5F1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25" creationId="{9E2FD275-BBD3-C77E-9951-1F98C2CA6D67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30" creationId="{4ABEFDCA-BC1F-D4DE-1BFA-B123CD11F675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38" creationId="{8D526DB2-F1C4-E452-5709-6EEC6241DE34}"/>
          </ac:spMkLst>
        </pc:spChg>
        <pc:spChg chg="del">
          <ac:chgData name="Puchun Niu" userId="867ca4e7-e9ad-42b5-835d-428fcf27075a" providerId="ADAL" clId="{B306523C-11B7-42ED-85CB-6A6ECEB965BE}" dt="2026-09-09T01:18:50.683" v="3500" actId="478"/>
          <ac:spMkLst>
            <pc:docMk/>
            <pc:sldMk cId="1952469389" sldId="298"/>
            <ac:spMk id="62" creationId="{C49B2438-3616-5A39-B5EA-638F60EAE90F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68" creationId="{E033250A-BF3C-C1BD-4B46-5F7A67004A2D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74" creationId="{323F55FA-286A-210C-CE30-DBF6292C2725}"/>
          </ac:spMkLst>
        </pc:spChg>
        <pc:spChg chg="del mod">
          <ac:chgData name="Puchun Niu" userId="867ca4e7-e9ad-42b5-835d-428fcf27075a" providerId="ADAL" clId="{B306523C-11B7-42ED-85CB-6A6ECEB965BE}" dt="2026-09-09T01:18:54.003" v="3502" actId="478"/>
          <ac:spMkLst>
            <pc:docMk/>
            <pc:sldMk cId="1952469389" sldId="298"/>
            <ac:spMk id="78" creationId="{E81B3598-D6C0-0841-430D-E31995B393A2}"/>
          </ac:spMkLst>
        </pc:spChg>
        <pc:spChg chg="del">
          <ac:chgData name="Puchun Niu" userId="867ca4e7-e9ad-42b5-835d-428fcf27075a" providerId="ADAL" clId="{B306523C-11B7-42ED-85CB-6A6ECEB965BE}" dt="2026-09-09T01:18:55.736" v="3503" actId="478"/>
          <ac:spMkLst>
            <pc:docMk/>
            <pc:sldMk cId="1952469389" sldId="298"/>
            <ac:spMk id="84" creationId="{81A772A7-EEDC-B44A-BAC6-B5B0FB6933A9}"/>
          </ac:spMkLst>
        </pc:spChg>
        <pc:spChg chg="del">
          <ac:chgData name="Puchun Niu" userId="867ca4e7-e9ad-42b5-835d-428fcf27075a" providerId="ADAL" clId="{B306523C-11B7-42ED-85CB-6A6ECEB965BE}" dt="2026-09-09T01:19:06.390" v="3507" actId="478"/>
          <ac:spMkLst>
            <pc:docMk/>
            <pc:sldMk cId="1952469389" sldId="298"/>
            <ac:spMk id="86" creationId="{D858719D-4787-B44D-DE41-9ECADBCC4058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88" creationId="{870DE0F8-A111-C695-78FF-C83F67B12292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90" creationId="{9CB53AF0-F771-C759-FD0A-CA17AD5AA288}"/>
          </ac:spMkLst>
        </pc:spChg>
        <pc:spChg chg="del">
          <ac:chgData name="Puchun Niu" userId="867ca4e7-e9ad-42b5-835d-428fcf27075a" providerId="ADAL" clId="{B306523C-11B7-42ED-85CB-6A6ECEB965BE}" dt="2026-09-09T01:19:04.224" v="3506" actId="478"/>
          <ac:spMkLst>
            <pc:docMk/>
            <pc:sldMk cId="1952469389" sldId="298"/>
            <ac:spMk id="98" creationId="{11ACB454-6023-446B-4FE4-C4499C6DD1E1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100" creationId="{44DD69DF-8CC0-7926-3546-FDE96ED68666}"/>
          </ac:spMkLst>
        </pc:spChg>
        <pc:spChg chg="del mod">
          <ac:chgData name="Puchun Niu" userId="867ca4e7-e9ad-42b5-835d-428fcf27075a" providerId="ADAL" clId="{B306523C-11B7-42ED-85CB-6A6ECEB965BE}" dt="2026-09-09T01:19:02.101" v="3505" actId="478"/>
          <ac:spMkLst>
            <pc:docMk/>
            <pc:sldMk cId="1952469389" sldId="298"/>
            <ac:spMk id="114" creationId="{AB4B3B8B-ED8D-4E32-9C0B-A87EE9FA96D9}"/>
          </ac:spMkLst>
        </pc:spChg>
        <pc:spChg chg="del">
          <ac:chgData name="Puchun Niu" userId="867ca4e7-e9ad-42b5-835d-428fcf27075a" providerId="ADAL" clId="{B306523C-11B7-42ED-85CB-6A6ECEB965BE}" dt="2026-09-09T01:18:47.154" v="3498" actId="478"/>
          <ac:spMkLst>
            <pc:docMk/>
            <pc:sldMk cId="1952469389" sldId="298"/>
            <ac:spMk id="118" creationId="{26E2F398-E6F7-22EF-561A-03356E0A66F8}"/>
          </ac:spMkLst>
        </pc:spChg>
        <pc:picChg chg="add mod modCrop">
          <ac:chgData name="Puchun Niu" userId="867ca4e7-e9ad-42b5-835d-428fcf27075a" providerId="ADAL" clId="{B306523C-11B7-42ED-85CB-6A6ECEB965BE}" dt="2026-09-09T01:20:33.541" v="3541" actId="1038"/>
          <ac:picMkLst>
            <pc:docMk/>
            <pc:sldMk cId="1952469389" sldId="298"/>
            <ac:picMk id="9" creationId="{49350D8D-30C5-FD3E-36BB-941C75BBD74D}"/>
          </ac:picMkLst>
        </pc:picChg>
      </pc:sldChg>
      <pc:sldChg chg="new del ord">
        <pc:chgData name="Puchun Niu" userId="867ca4e7-e9ad-42b5-835d-428fcf27075a" providerId="ADAL" clId="{B306523C-11B7-42ED-85CB-6A6ECEB965BE}" dt="2026-09-09T01:41:50.303" v="3771"/>
        <pc:sldMkLst>
          <pc:docMk/>
          <pc:sldMk cId="2072648501" sldId="299"/>
        </pc:sldMkLst>
      </pc:sldChg>
      <pc:sldChg chg="add del">
        <pc:chgData name="Puchun Niu" userId="867ca4e7-e9ad-42b5-835d-428fcf27075a" providerId="ADAL" clId="{B306523C-11B7-42ED-85CB-6A6ECEB965BE}" dt="2026-09-09T01:19:10.871" v="3509"/>
        <pc:sldMkLst>
          <pc:docMk/>
          <pc:sldMk cId="2135043657" sldId="299"/>
        </pc:sldMkLst>
      </pc:sldChg>
      <pc:sldChg chg="add del">
        <pc:chgData name="Puchun Niu" userId="867ca4e7-e9ad-42b5-835d-428fcf27075a" providerId="ADAL" clId="{B306523C-11B7-42ED-85CB-6A6ECEB965BE}" dt="2026-09-09T01:42:00.235" v="3773"/>
        <pc:sldMkLst>
          <pc:docMk/>
          <pc:sldMk cId="2969964554" sldId="300"/>
        </pc:sldMkLst>
      </pc:sldChg>
      <pc:sldChg chg="addSp modSp add del mod ord">
        <pc:chgData name="Puchun Niu" userId="867ca4e7-e9ad-42b5-835d-428fcf27075a" providerId="ADAL" clId="{B306523C-11B7-42ED-85CB-6A6ECEB965BE}" dt="2026-09-09T12:32:47.055" v="4201" actId="47"/>
        <pc:sldMkLst>
          <pc:docMk/>
          <pc:sldMk cId="2736652822" sldId="301"/>
        </pc:sldMkLst>
        <pc:spChg chg="add">
          <ac:chgData name="Puchun Niu" userId="867ca4e7-e9ad-42b5-835d-428fcf27075a" providerId="ADAL" clId="{B306523C-11B7-42ED-85CB-6A6ECEB965BE}" dt="2026-09-09T12:15:29.682" v="4191" actId="22"/>
          <ac:spMkLst>
            <pc:docMk/>
            <pc:sldMk cId="2736652822" sldId="301"/>
            <ac:spMk id="4" creationId="{A65BD9D7-F4BB-A24B-3B7D-E0C992B4C37A}"/>
          </ac:spMkLst>
        </pc:spChg>
        <pc:spChg chg="add mod">
          <ac:chgData name="Puchun Niu" userId="867ca4e7-e9ad-42b5-835d-428fcf27075a" providerId="ADAL" clId="{B306523C-11B7-42ED-85CB-6A6ECEB965BE}" dt="2026-09-09T12:22:08.926" v="4199" actId="1076"/>
          <ac:spMkLst>
            <pc:docMk/>
            <pc:sldMk cId="2736652822" sldId="301"/>
            <ac:spMk id="6" creationId="{0493F720-8260-1A25-9A16-C301B7B349A9}"/>
          </ac:spMkLst>
        </pc:spChg>
        <pc:spChg chg="mod">
          <ac:chgData name="Puchun Niu" userId="867ca4e7-e9ad-42b5-835d-428fcf27075a" providerId="ADAL" clId="{B306523C-11B7-42ED-85CB-6A6ECEB965BE}" dt="2026-09-09T02:41:47.966" v="4186" actId="207"/>
          <ac:spMkLst>
            <pc:docMk/>
            <pc:sldMk cId="2736652822" sldId="301"/>
            <ac:spMk id="501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0" v="3775"/>
          <ac:spMkLst>
            <pc:docMk/>
            <pc:sldMk cId="2736652822" sldId="301"/>
            <ac:spMk id="504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2" v="3782"/>
          <ac:spMkLst>
            <pc:docMk/>
            <pc:sldMk cId="2736652822" sldId="301"/>
            <ac:spMk id="505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4" v="3786"/>
          <ac:spMkLst>
            <pc:docMk/>
            <pc:sldMk cId="2736652822" sldId="301"/>
            <ac:spMk id="506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5" v="3790"/>
          <ac:spMkLst>
            <pc:docMk/>
            <pc:sldMk cId="2736652822" sldId="301"/>
            <ac:spMk id="507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7" v="3795"/>
          <ac:spMkLst>
            <pc:docMk/>
            <pc:sldMk cId="2736652822" sldId="301"/>
            <ac:spMk id="508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1" v="3777"/>
          <ac:spMkLst>
            <pc:docMk/>
            <pc:sldMk cId="2736652822" sldId="301"/>
            <ac:spMk id="509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3" v="3783"/>
          <ac:spMkLst>
            <pc:docMk/>
            <pc:sldMk cId="2736652822" sldId="301"/>
            <ac:spMk id="510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4" v="3787"/>
          <ac:spMkLst>
            <pc:docMk/>
            <pc:sldMk cId="2736652822" sldId="301"/>
            <ac:spMk id="511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6" v="3791"/>
          <ac:spMkLst>
            <pc:docMk/>
            <pc:sldMk cId="2736652822" sldId="301"/>
            <ac:spMk id="512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8" v="3797"/>
          <ac:spMkLst>
            <pc:docMk/>
            <pc:sldMk cId="2736652822" sldId="301"/>
            <ac:spMk id="513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1" v="3779"/>
          <ac:spMkLst>
            <pc:docMk/>
            <pc:sldMk cId="2736652822" sldId="301"/>
            <ac:spMk id="514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3" v="3784"/>
          <ac:spMkLst>
            <pc:docMk/>
            <pc:sldMk cId="2736652822" sldId="301"/>
            <ac:spMk id="515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5" v="3788"/>
          <ac:spMkLst>
            <pc:docMk/>
            <pc:sldMk cId="2736652822" sldId="301"/>
            <ac:spMk id="516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6" v="3792"/>
          <ac:spMkLst>
            <pc:docMk/>
            <pc:sldMk cId="2736652822" sldId="301"/>
            <ac:spMk id="517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8" v="3799"/>
          <ac:spMkLst>
            <pc:docMk/>
            <pc:sldMk cId="2736652822" sldId="301"/>
            <ac:spMk id="518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2" v="3781"/>
          <ac:spMkLst>
            <pc:docMk/>
            <pc:sldMk cId="2736652822" sldId="301"/>
            <ac:spMk id="519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4" v="3785"/>
          <ac:spMkLst>
            <pc:docMk/>
            <pc:sldMk cId="2736652822" sldId="301"/>
            <ac:spMk id="520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2:44.225" v="3789"/>
          <ac:spMkLst>
            <pc:docMk/>
            <pc:sldMk cId="2736652822" sldId="301"/>
            <ac:spMk id="521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7" v="3793"/>
          <ac:spMkLst>
            <pc:docMk/>
            <pc:sldMk cId="2736652822" sldId="301"/>
            <ac:spMk id="522" creationId="{00000000-0000-0000-0000-000000000000}"/>
          </ac:spMkLst>
        </pc:spChg>
        <pc:spChg chg="mod">
          <ac:chgData name="Puchun Niu" userId="867ca4e7-e9ad-42b5-835d-428fcf27075a" providerId="ADAL" clId="{B306523C-11B7-42ED-85CB-6A6ECEB965BE}" dt="2026-09-09T01:43:02.099" v="3801"/>
          <ac:spMkLst>
            <pc:docMk/>
            <pc:sldMk cId="2736652822" sldId="301"/>
            <ac:spMk id="523" creationId="{00000000-0000-0000-0000-000000000000}"/>
          </ac:spMkLst>
        </pc:spChg>
      </pc:sldChg>
      <pc:sldChg chg="addSp delSp modSp add mod">
        <pc:chgData name="Puchun Niu" userId="867ca4e7-e9ad-42b5-835d-428fcf27075a" providerId="ADAL" clId="{B306523C-11B7-42ED-85CB-6A6ECEB965BE}" dt="2026-09-09T02:27:46.611" v="4041" actId="14100"/>
        <pc:sldMkLst>
          <pc:docMk/>
          <pc:sldMk cId="2478856741" sldId="302"/>
        </pc:sldMkLst>
        <pc:spChg chg="mod">
          <ac:chgData name="Puchun Niu" userId="867ca4e7-e9ad-42b5-835d-428fcf27075a" providerId="ADAL" clId="{B306523C-11B7-42ED-85CB-6A6ECEB965BE}" dt="2026-09-09T02:25:26.985" v="4035" actId="20577"/>
          <ac:spMkLst>
            <pc:docMk/>
            <pc:sldMk cId="2478856741" sldId="302"/>
            <ac:spMk id="14" creationId="{BE6EC12A-6033-2F5A-7597-120E46BEB4D3}"/>
          </ac:spMkLst>
        </pc:spChg>
        <pc:picChg chg="del">
          <ac:chgData name="Puchun Niu" userId="867ca4e7-e9ad-42b5-835d-428fcf27075a" providerId="ADAL" clId="{B306523C-11B7-42ED-85CB-6A6ECEB965BE}" dt="2026-09-09T02:27:31.268" v="4037" actId="478"/>
          <ac:picMkLst>
            <pc:docMk/>
            <pc:sldMk cId="2478856741" sldId="302"/>
            <ac:picMk id="3" creationId="{03D8A6D7-628A-B3F5-C4A8-86B94837FC8A}"/>
          </ac:picMkLst>
        </pc:picChg>
        <pc:picChg chg="add mod">
          <ac:chgData name="Puchun Niu" userId="867ca4e7-e9ad-42b5-835d-428fcf27075a" providerId="ADAL" clId="{B306523C-11B7-42ED-85CB-6A6ECEB965BE}" dt="2026-09-09T02:27:46.611" v="4041" actId="14100"/>
          <ac:picMkLst>
            <pc:docMk/>
            <pc:sldMk cId="2478856741" sldId="302"/>
            <ac:picMk id="4" creationId="{AF8CF9BB-92F3-3196-E2DE-FB9BEE51FE41}"/>
          </ac:picMkLst>
        </pc:picChg>
        <pc:picChg chg="del">
          <ac:chgData name="Puchun Niu" userId="867ca4e7-e9ad-42b5-835d-428fcf27075a" providerId="ADAL" clId="{B306523C-11B7-42ED-85CB-6A6ECEB965BE}" dt="2026-09-09T02:27:29.561" v="4036" actId="478"/>
          <ac:picMkLst>
            <pc:docMk/>
            <pc:sldMk cId="2478856741" sldId="302"/>
            <ac:picMk id="5" creationId="{6334F4E7-C0BB-AB76-7E5A-048EC6BF17A6}"/>
          </ac:picMkLst>
        </pc:picChg>
      </pc:sldChg>
      <pc:sldChg chg="addSp delSp modSp add mod">
        <pc:chgData name="Puchun Niu" userId="867ca4e7-e9ad-42b5-835d-428fcf27075a" providerId="ADAL" clId="{B306523C-11B7-42ED-85CB-6A6ECEB965BE}" dt="2026-09-09T02:33:31.086" v="4117" actId="208"/>
        <pc:sldMkLst>
          <pc:docMk/>
          <pc:sldMk cId="4259119754" sldId="303"/>
        </pc:sldMkLst>
        <pc:spChg chg="mod">
          <ac:chgData name="Puchun Niu" userId="867ca4e7-e9ad-42b5-835d-428fcf27075a" providerId="ADAL" clId="{B306523C-11B7-42ED-85CB-6A6ECEB965BE}" dt="2026-09-09T02:33:11.914" v="4116" actId="20577"/>
          <ac:spMkLst>
            <pc:docMk/>
            <pc:sldMk cId="4259119754" sldId="303"/>
            <ac:spMk id="14" creationId="{2BE8CBAA-A88D-4EBA-2DD8-492265E3C1FC}"/>
          </ac:spMkLst>
        </pc:spChg>
        <pc:picChg chg="add mod">
          <ac:chgData name="Puchun Niu" userId="867ca4e7-e9ad-42b5-835d-428fcf27075a" providerId="ADAL" clId="{B306523C-11B7-42ED-85CB-6A6ECEB965BE}" dt="2026-09-09T02:33:31.086" v="4117" actId="208"/>
          <ac:picMkLst>
            <pc:docMk/>
            <pc:sldMk cId="4259119754" sldId="303"/>
            <ac:picMk id="3" creationId="{1E64A1A7-CCF3-CBB8-23D6-7774B2EF1922}"/>
          </ac:picMkLst>
        </pc:picChg>
        <pc:picChg chg="del">
          <ac:chgData name="Puchun Niu" userId="867ca4e7-e9ad-42b5-835d-428fcf27075a" providerId="ADAL" clId="{B306523C-11B7-42ED-85CB-6A6ECEB965BE}" dt="2026-09-09T02:30:48.269" v="4045" actId="478"/>
          <ac:picMkLst>
            <pc:docMk/>
            <pc:sldMk cId="4259119754" sldId="303"/>
            <ac:picMk id="4" creationId="{650909CC-010B-B4B5-80CD-9F807ED226B5}"/>
          </ac:picMkLst>
        </pc:picChg>
        <pc:picChg chg="del">
          <ac:chgData name="Puchun Niu" userId="867ca4e7-e9ad-42b5-835d-428fcf27075a" providerId="ADAL" clId="{B306523C-11B7-42ED-85CB-6A6ECEB965BE}" dt="2026-09-09T02:30:49.851" v="4046" actId="478"/>
          <ac:picMkLst>
            <pc:docMk/>
            <pc:sldMk cId="4259119754" sldId="303"/>
            <ac:picMk id="9" creationId="{9570E74E-85D4-F022-08CF-33D7374A7324}"/>
          </ac:picMkLst>
        </pc:picChg>
      </pc:sldChg>
      <pc:sldChg chg="addSp delSp modSp add mod">
        <pc:chgData name="Puchun Niu" userId="867ca4e7-e9ad-42b5-835d-428fcf27075a" providerId="ADAL" clId="{B306523C-11B7-42ED-85CB-6A6ECEB965BE}" dt="2026-09-09T02:36:13.042" v="4182" actId="20577"/>
        <pc:sldMkLst>
          <pc:docMk/>
          <pc:sldMk cId="216247562" sldId="304"/>
        </pc:sldMkLst>
        <pc:spChg chg="mod">
          <ac:chgData name="Puchun Niu" userId="867ca4e7-e9ad-42b5-835d-428fcf27075a" providerId="ADAL" clId="{B306523C-11B7-42ED-85CB-6A6ECEB965BE}" dt="2026-09-09T02:36:13.042" v="4182" actId="20577"/>
          <ac:spMkLst>
            <pc:docMk/>
            <pc:sldMk cId="216247562" sldId="304"/>
            <ac:spMk id="14" creationId="{2CC99E26-1AD0-6C12-5F5B-DC80D863D8E6}"/>
          </ac:spMkLst>
        </pc:spChg>
        <pc:picChg chg="add mod">
          <ac:chgData name="Puchun Niu" userId="867ca4e7-e9ad-42b5-835d-428fcf27075a" providerId="ADAL" clId="{B306523C-11B7-42ED-85CB-6A6ECEB965BE}" dt="2026-09-09T02:35:51.672" v="4123" actId="208"/>
          <ac:picMkLst>
            <pc:docMk/>
            <pc:sldMk cId="216247562" sldId="304"/>
            <ac:picMk id="3" creationId="{4832DFDC-AE61-1E4E-0B90-6D06DF741F16}"/>
          </ac:picMkLst>
        </pc:picChg>
        <pc:picChg chg="del">
          <ac:chgData name="Puchun Niu" userId="867ca4e7-e9ad-42b5-835d-428fcf27075a" providerId="ADAL" clId="{B306523C-11B7-42ED-85CB-6A6ECEB965BE}" dt="2026-09-09T02:35:34.727" v="4118" actId="478"/>
          <ac:picMkLst>
            <pc:docMk/>
            <pc:sldMk cId="216247562" sldId="304"/>
            <ac:picMk id="4" creationId="{BB548F51-0A26-6374-FBF8-4D49EEDB57C7}"/>
          </ac:picMkLst>
        </pc:picChg>
        <pc:picChg chg="del">
          <ac:chgData name="Puchun Niu" userId="867ca4e7-e9ad-42b5-835d-428fcf27075a" providerId="ADAL" clId="{B306523C-11B7-42ED-85CB-6A6ECEB965BE}" dt="2026-09-09T02:35:36.311" v="4119" actId="478"/>
          <ac:picMkLst>
            <pc:docMk/>
            <pc:sldMk cId="216247562" sldId="304"/>
            <ac:picMk id="9" creationId="{8D1D3CA5-4C2F-0495-E48E-F4F893C6EC73}"/>
          </ac:picMkLst>
        </pc:picChg>
      </pc:sldChg>
      <pc:sldChg chg="add del">
        <pc:chgData name="Puchun Niu" userId="867ca4e7-e9ad-42b5-835d-428fcf27075a" providerId="ADAL" clId="{B306523C-11B7-42ED-85CB-6A6ECEB965BE}" dt="2026-09-09T02:36:21.979" v="4183" actId="47"/>
        <pc:sldMkLst>
          <pc:docMk/>
          <pc:sldMk cId="3099488479" sldId="305"/>
        </pc:sldMkLst>
      </pc:sldChg>
      <pc:sldChg chg="add">
        <pc:chgData name="Puchun Niu" userId="867ca4e7-e9ad-42b5-835d-428fcf27075a" providerId="ADAL" clId="{B306523C-11B7-42ED-85CB-6A6ECEB965BE}" dt="2026-09-09T12:31:57.219" v="4200"/>
        <pc:sldMkLst>
          <pc:docMk/>
          <pc:sldMk cId="3697977701" sldId="305"/>
        </pc:sldMkLst>
      </pc:sldChg>
      <pc:sldChg chg="add del ord">
        <pc:chgData name="Puchun Niu" userId="867ca4e7-e9ad-42b5-835d-428fcf27075a" providerId="ADAL" clId="{B306523C-11B7-42ED-85CB-6A6ECEB965BE}" dt="2026-09-09T13:51:30.411" v="4205"/>
        <pc:sldMkLst>
          <pc:docMk/>
          <pc:sldMk cId="3513460584" sldId="306"/>
        </pc:sldMkLst>
      </pc:sldChg>
      <pc:sldChg chg="add del">
        <pc:chgData name="Puchun Niu" userId="867ca4e7-e9ad-42b5-835d-428fcf27075a" providerId="ADAL" clId="{B306523C-11B7-42ED-85CB-6A6ECEB965BE}" dt="2026-09-09T13:51:43.889" v="4207"/>
        <pc:sldMkLst>
          <pc:docMk/>
          <pc:sldMk cId="2724904319" sldId="307"/>
        </pc:sldMkLst>
      </pc:sldChg>
      <pc:sldChg chg="add del">
        <pc:chgData name="Puchun Niu" userId="867ca4e7-e9ad-42b5-835d-428fcf27075a" providerId="ADAL" clId="{B306523C-11B7-42ED-85CB-6A6ECEB965BE}" dt="2026-09-09T13:52:15.737" v="4209"/>
        <pc:sldMkLst>
          <pc:docMk/>
          <pc:sldMk cId="4201956069" sldId="308"/>
        </pc:sldMkLst>
      </pc:sldChg>
      <pc:sldChg chg="modSp add del mod">
        <pc:chgData name="Puchun Niu" userId="867ca4e7-e9ad-42b5-835d-428fcf27075a" providerId="ADAL" clId="{B306523C-11B7-42ED-85CB-6A6ECEB965BE}" dt="2026-09-09T13:52:55.581" v="4212" actId="47"/>
        <pc:sldMkLst>
          <pc:docMk/>
          <pc:sldMk cId="2089936081" sldId="309"/>
        </pc:sldMkLst>
        <pc:spChg chg="mod">
          <ac:chgData name="Puchun Niu" userId="867ca4e7-e9ad-42b5-835d-428fcf27075a" providerId="ADAL" clId="{B306523C-11B7-42ED-85CB-6A6ECEB965BE}" dt="2026-09-09T13:52:15.799" v="4211"/>
          <ac:spMkLst>
            <pc:docMk/>
            <pc:sldMk cId="2089936081" sldId="309"/>
            <ac:spMk id="6" creationId="{0493F720-8260-1A25-9A16-C301B7B349A9}"/>
          </ac:spMkLst>
        </pc:spChg>
      </pc:sldChg>
      <pc:sldMasterChg chg="delSldLayout">
        <pc:chgData name="Puchun Niu" userId="867ca4e7-e9ad-42b5-835d-428fcf27075a" providerId="ADAL" clId="{B306523C-11B7-42ED-85CB-6A6ECEB965BE}" dt="2026-08-26T13:03:56.734" v="2802" actId="47"/>
        <pc:sldMasterMkLst>
          <pc:docMk/>
          <pc:sldMasterMk cId="2209977519" sldId="2147483648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F97D05-674B-A85C-8594-4F61CAC803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569088-81DE-8386-263F-249A4ADDC9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FD94F-3160-46C4-94CF-B9ECF66BE9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2233E4-AB8C-B2A5-04F5-D44DC0DEC6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6850C-858B-CE2B-6316-619A4264DB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51350-CF94-44F3-B33F-75C85F86D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694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54CE7-EA13-4335-BF2F-9EDCD698AB0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4EE2F-414D-42D1-8806-1ADDDF995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964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40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9AA40-0195-81D6-3E68-9B5EAD3B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BB3052-500B-9F89-3208-25FDA3DA3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46E886-3ED6-6337-59E3-A16D19B66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A66EB-BBAA-0517-5026-E0F8C0E6A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92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3F023-2568-0D10-199B-46F0F2462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1353A7-BBD4-8CED-3173-956F4FBA0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116869-AF06-A9B1-C23C-21BD10726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2A02A-F2C2-6C31-56ED-1AD1915DFC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00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E04EA-F4A1-ED8C-6F10-851E355E9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B58B3-B3EE-78C7-F679-8C124238F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B10BF9-1B3A-C3E8-3EFF-1AE7803E0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5BB86-7A37-09B0-9B7C-972BFB8C48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58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3324E-2C82-2EC7-9B28-87C7EAAE6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FCEA8-8A77-46C1-1135-2D12AE63A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85882-B31B-B5BB-13A3-27DE5EFE6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99A45-5BA4-3A1F-CC0E-34C01699C1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60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6842E-B4D7-E305-5A98-D662E2254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CC77DF-5045-6081-7D06-943135F73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74F4D-8DA7-4D61-A8A1-7E8F0A125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08D8E-D6FA-9A1A-23D5-15D3D2E14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20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5047F-4027-B416-7FDA-9E1EEB4A3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A659E1-8DCA-0773-E942-097828F85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71C83-2285-4141-9FC5-BD110892E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AF399-1AED-CB49-B8EF-1BA1C3138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16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8ABD-0D3A-A947-0614-79EBD3037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FFB2C-66D9-7D12-4DAF-2DEDC020F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143A79-5B64-C5E0-C7B3-D8C3A6183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9DA7A-6405-F57C-B78D-36F60B2AE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19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5CF3C-9A68-7209-A5F4-6E77DD2B9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B4A39E-0D6E-7C2B-B2AD-89192E110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636EE-12F4-6AD6-903A-65B092662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F5250-7013-71A1-C603-BE8684E87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38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22882-9454-3DB4-2F86-48CCE87C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1941C6-BEE2-437B-C280-CC3B7AE16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E6F6B5-33B2-92D8-CB89-168E9FE03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EC9D3-9835-61C6-440F-8EEDEDDC7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4EE2F-414D-42D1-8806-1ADDDF9956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2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3CE4-0CEF-4E4B-BD3F-5082C2723417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645DB-4940-47CD-82C1-B79142E9D8DF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BF7C-4AF5-47CB-B1C1-9F8E3A6AB14F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283B-4221-4098-983D-75AEC58B2094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2B09-A695-4896-9943-C6782012C989}" type="datetime1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55E8-F778-4626-B686-4F0B3B0E092E}" type="datetime1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E1E79-7CA6-4051-B912-5FE3E6DDF1D1}" type="datetime1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489166" y="5002002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058400" y="64928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094B-434B-4E72-B3DD-5C3BB2C30E3B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806B-2F5D-4A63-8911-7BCDE0EAA68E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EFE7-88C3-4160-A0E0-ACE908B85789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04923-0D02-419E-884E-56199D8AD0D3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36B33-BD61-407E-9CA3-1B548382E2C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data201618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ornellprod.sharepoint.com/:w:/s/Bovi-Analytics/IQBo8qIBFBLwT6gSxHLULY2UAZviHVdxw3X8FXg36ksGWoI?e=QMyDv2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79384537597_82fb04f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01" y="6059942"/>
            <a:ext cx="1848823" cy="573094"/>
          </a:xfrm>
          <a:prstGeom prst="rect">
            <a:avLst/>
          </a:prstGeom>
        </p:spPr>
      </p:pic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A3B716C3-2AC4-8AAF-E0E0-E5417FA916FE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F6E3B7-3A5E-620A-0821-F393D5A7C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1352" y="235611"/>
            <a:ext cx="1019060" cy="10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771E0C6-41B5-FC53-355A-E9569E21E929}"/>
              </a:ext>
            </a:extLst>
          </p:cNvPr>
          <p:cNvSpPr txBox="1"/>
          <p:nvPr/>
        </p:nvSpPr>
        <p:spPr>
          <a:xfrm>
            <a:off x="5844450" y="1822110"/>
            <a:ext cx="5786504" cy="1951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800" b="1" kern="1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From Raw Files to Trusted Data</a:t>
            </a:r>
            <a:r>
              <a:rPr lang="en-US" sz="2800" b="1" kern="100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kern="10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Data</a:t>
            </a:r>
            <a:r>
              <a:rPr lang="en-US" sz="2800" kern="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Lineage and governance in practice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C54BE2-B3AB-73BA-7F1C-08773582D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143" y="1350931"/>
            <a:ext cx="5986182" cy="3990788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1F0E12-93E5-E63B-9D09-B079B41696D9}"/>
              </a:ext>
            </a:extLst>
          </p:cNvPr>
          <p:cNvCxnSpPr>
            <a:cxnSpLocks/>
          </p:cNvCxnSpPr>
          <p:nvPr/>
        </p:nvCxnSpPr>
        <p:spPr>
          <a:xfrm>
            <a:off x="5458684" y="1516281"/>
            <a:ext cx="0" cy="386039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260F07B-6E69-0AB3-A45F-4E65DBD69A29}"/>
              </a:ext>
            </a:extLst>
          </p:cNvPr>
          <p:cNvCxnSpPr>
            <a:cxnSpLocks/>
          </p:cNvCxnSpPr>
          <p:nvPr/>
        </p:nvCxnSpPr>
        <p:spPr>
          <a:xfrm>
            <a:off x="5963039" y="3973124"/>
            <a:ext cx="569484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537A232-338E-CEEE-147A-D08AA4B8B709}"/>
              </a:ext>
            </a:extLst>
          </p:cNvPr>
          <p:cNvSpPr txBox="1"/>
          <p:nvPr/>
        </p:nvSpPr>
        <p:spPr>
          <a:xfrm>
            <a:off x="5844450" y="4399471"/>
            <a:ext cx="5105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Puchun Niu,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Enhong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Liu, Hanlu Zhang, Ermias Kebreab, Jennifer Ellis, Mutian Niu, Stephanie Terry, Fran Cowley, Lyle Rode, Miel Hostens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5312384-44BC-62E8-55B6-57D8031DCDC9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6104C5EB-5148-5FB0-16A0-D5449CD763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67" t="17701" b="21488"/>
          <a:stretch>
            <a:fillRect/>
          </a:stretch>
        </p:blipFill>
        <p:spPr>
          <a:xfrm>
            <a:off x="9482116" y="6059942"/>
            <a:ext cx="2368296" cy="623614"/>
          </a:xfrm>
          <a:prstGeom prst="rect">
            <a:avLst/>
          </a:prstGeom>
        </p:spPr>
      </p:pic>
      <p:pic>
        <p:nvPicPr>
          <p:cNvPr id="2" name="Picture 2" descr="Global Methane Hub - Meet the Moment on Methane">
            <a:extLst>
              <a:ext uri="{FF2B5EF4-FFF2-40B4-BE49-F238E27FC236}">
                <a16:creationId xmlns:a16="http://schemas.microsoft.com/office/drawing/2014/main" id="{45668DE9-510C-2EDE-5CC2-F88BD3847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00" y="6026878"/>
            <a:ext cx="1341332" cy="68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C9DEDF-9F47-6294-28B5-DD9A2A93C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  <p:sp>
        <p:nvSpPr>
          <p:cNvPr id="500" name="Rectangle 6"/>
          <p:cNvSpPr/>
          <p:nvPr/>
        </p:nvSpPr>
        <p:spPr>
          <a:xfrm>
            <a:off x="0" y="406400"/>
            <a:ext cx="76200" cy="342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1" name="TB"/>
          <p:cNvSpPr txBox="1"/>
          <p:nvPr/>
        </p:nvSpPr>
        <p:spPr>
          <a:xfrm>
            <a:off x="381000" y="342900"/>
            <a:ext cx="9652000" cy="5207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434343"/>
                </a:solidFill>
                <a:latin typeface="Arial"/>
              </a:rPr>
              <a:t>FAIR Data Principles</a:t>
            </a:r>
          </a:p>
        </p:txBody>
      </p:sp>
      <p:sp>
        <p:nvSpPr>
          <p:cNvPr id="502" name="TB"/>
          <p:cNvSpPr txBox="1"/>
          <p:nvPr/>
        </p:nvSpPr>
        <p:spPr>
          <a:xfrm>
            <a:off x="393700" y="800100"/>
            <a:ext cx="10160000" cy="3048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400" b="0" dirty="0">
                <a:solidFill>
                  <a:srgbClr val="7F7F7F"/>
                </a:solidFill>
                <a:latin typeface="Arial"/>
              </a:rPr>
              <a:t>How the GEMS pipeline makes movement data Findable, Accessible, Interoperable and Reusable.</a:t>
            </a:r>
          </a:p>
        </p:txBody>
      </p:sp>
      <p:cxnSp>
        <p:nvCxnSpPr>
          <p:cNvPr id="503" name="Straight Connector 27"/>
          <p:cNvCxnSpPr/>
          <p:nvPr/>
        </p:nvCxnSpPr>
        <p:spPr>
          <a:xfrm>
            <a:off x="215900" y="5880100"/>
            <a:ext cx="117094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504" name="Card"/>
          <p:cNvSpPr/>
          <p:nvPr/>
        </p:nvSpPr>
        <p:spPr>
          <a:xfrm>
            <a:off x="444500" y="1498600"/>
            <a:ext cx="2667000" cy="4089400"/>
          </a:xfrm>
          <a:prstGeom prst="rect">
            <a:avLst/>
          </a:prstGeom>
          <a:solidFill>
            <a:srgbClr val="EEF3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5" name="CardTop"/>
          <p:cNvSpPr/>
          <p:nvPr/>
        </p:nvSpPr>
        <p:spPr>
          <a:xfrm>
            <a:off x="444500" y="1498600"/>
            <a:ext cx="2667000" cy="63500"/>
          </a:xfrm>
          <a:prstGeom prst="rect">
            <a:avLst/>
          </a:prstGeom>
          <a:solidFill>
            <a:srgbClr val="2E5C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6" name="Badge"/>
          <p:cNvSpPr/>
          <p:nvPr/>
        </p:nvSpPr>
        <p:spPr>
          <a:xfrm>
            <a:off x="673100" y="1879600"/>
            <a:ext cx="609600" cy="609600"/>
          </a:xfrm>
          <a:prstGeom prst="ellipse">
            <a:avLst/>
          </a:prstGeom>
          <a:solidFill>
            <a:srgbClr val="2E5C8A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507" name="TB"/>
          <p:cNvSpPr txBox="1"/>
          <p:nvPr/>
        </p:nvSpPr>
        <p:spPr>
          <a:xfrm>
            <a:off x="673100" y="2717800"/>
            <a:ext cx="2209800" cy="381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2E5C8A"/>
                </a:solidFill>
                <a:latin typeface="Arial"/>
              </a:rPr>
              <a:t>Findable</a:t>
            </a:r>
          </a:p>
        </p:txBody>
      </p:sp>
      <p:sp>
        <p:nvSpPr>
          <p:cNvPr id="508" name="TB"/>
          <p:cNvSpPr txBox="1"/>
          <p:nvPr/>
        </p:nvSpPr>
        <p:spPr>
          <a:xfrm>
            <a:off x="673100" y="3124200"/>
            <a:ext cx="2209800" cy="2286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400" b="0" dirty="0">
                <a:solidFill>
                  <a:srgbClr val="404040"/>
                </a:solidFill>
                <a:latin typeface="Arial"/>
              </a:rPr>
              <a:t>Every dataset gets a persistent identifier and rich metadata, so studies and recordings can be located by search rather than by asking a colleague.</a:t>
            </a:r>
          </a:p>
        </p:txBody>
      </p:sp>
      <p:sp>
        <p:nvSpPr>
          <p:cNvPr id="509" name="Card"/>
          <p:cNvSpPr/>
          <p:nvPr/>
        </p:nvSpPr>
        <p:spPr>
          <a:xfrm>
            <a:off x="3365500" y="1498600"/>
            <a:ext cx="2667000" cy="4089400"/>
          </a:xfrm>
          <a:prstGeom prst="rect">
            <a:avLst/>
          </a:prstGeom>
          <a:solidFill>
            <a:srgbClr val="ED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0" name="CardTop"/>
          <p:cNvSpPr/>
          <p:nvPr/>
        </p:nvSpPr>
        <p:spPr>
          <a:xfrm>
            <a:off x="3365500" y="1498600"/>
            <a:ext cx="2667000" cy="63500"/>
          </a:xfrm>
          <a:prstGeom prst="rect">
            <a:avLst/>
          </a:prstGeom>
          <a:solidFill>
            <a:srgbClr val="2E8B5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1" name="Badge"/>
          <p:cNvSpPr/>
          <p:nvPr/>
        </p:nvSpPr>
        <p:spPr>
          <a:xfrm>
            <a:off x="3594100" y="1879600"/>
            <a:ext cx="609600" cy="609600"/>
          </a:xfrm>
          <a:prstGeom prst="ellipse">
            <a:avLst/>
          </a:prstGeom>
          <a:solidFill>
            <a:srgbClr val="2E8B57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512" name="TB"/>
          <p:cNvSpPr txBox="1"/>
          <p:nvPr/>
        </p:nvSpPr>
        <p:spPr>
          <a:xfrm>
            <a:off x="3594100" y="2717800"/>
            <a:ext cx="2209800" cy="381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2E8B57"/>
                </a:solidFill>
                <a:latin typeface="Arial"/>
              </a:rPr>
              <a:t>Accessible</a:t>
            </a:r>
          </a:p>
        </p:txBody>
      </p:sp>
      <p:sp>
        <p:nvSpPr>
          <p:cNvPr id="513" name="TB"/>
          <p:cNvSpPr txBox="1"/>
          <p:nvPr/>
        </p:nvSpPr>
        <p:spPr>
          <a:xfrm>
            <a:off x="3594100" y="3124200"/>
            <a:ext cx="2209800" cy="2286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400" b="0" dirty="0">
                <a:solidFill>
                  <a:srgbClr val="404040"/>
                </a:solidFill>
                <a:latin typeface="Arial"/>
              </a:rPr>
              <a:t>Data is retrievable through documented, authenticated access — clear permissions replace ad-hoc file sharing over email.</a:t>
            </a:r>
          </a:p>
        </p:txBody>
      </p:sp>
      <p:sp>
        <p:nvSpPr>
          <p:cNvPr id="514" name="Card"/>
          <p:cNvSpPr/>
          <p:nvPr/>
        </p:nvSpPr>
        <p:spPr>
          <a:xfrm>
            <a:off x="6286500" y="1498600"/>
            <a:ext cx="2667000" cy="4089400"/>
          </a:xfrm>
          <a:prstGeom prst="rect">
            <a:avLst/>
          </a:prstGeom>
          <a:solidFill>
            <a:srgbClr val="F1EF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5" name="CardTop"/>
          <p:cNvSpPr/>
          <p:nvPr/>
        </p:nvSpPr>
        <p:spPr>
          <a:xfrm>
            <a:off x="6286500" y="1498600"/>
            <a:ext cx="2667000" cy="63500"/>
          </a:xfrm>
          <a:prstGeom prst="rect">
            <a:avLst/>
          </a:prstGeom>
          <a:solidFill>
            <a:srgbClr val="5B4B9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6" name="Badge"/>
          <p:cNvSpPr/>
          <p:nvPr/>
        </p:nvSpPr>
        <p:spPr>
          <a:xfrm>
            <a:off x="6515100" y="1879600"/>
            <a:ext cx="609600" cy="609600"/>
          </a:xfrm>
          <a:prstGeom prst="ellipse">
            <a:avLst/>
          </a:prstGeom>
          <a:solidFill>
            <a:srgbClr val="5B4B9E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I</a:t>
            </a:r>
          </a:p>
        </p:txBody>
      </p:sp>
      <p:sp>
        <p:nvSpPr>
          <p:cNvPr id="517" name="TB"/>
          <p:cNvSpPr txBox="1"/>
          <p:nvPr/>
        </p:nvSpPr>
        <p:spPr>
          <a:xfrm>
            <a:off x="6515100" y="2717800"/>
            <a:ext cx="2209800" cy="381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5B4B9E"/>
                </a:solidFill>
                <a:latin typeface="Arial"/>
              </a:rPr>
              <a:t>Interoperable</a:t>
            </a:r>
          </a:p>
        </p:txBody>
      </p:sp>
      <p:sp>
        <p:nvSpPr>
          <p:cNvPr id="518" name="TB"/>
          <p:cNvSpPr txBox="1"/>
          <p:nvPr/>
        </p:nvSpPr>
        <p:spPr>
          <a:xfrm>
            <a:off x="6515100" y="3124200"/>
            <a:ext cx="2209800" cy="2286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400" b="0" dirty="0">
                <a:solidFill>
                  <a:srgbClr val="404040"/>
                </a:solidFill>
                <a:latin typeface="Arial"/>
              </a:rPr>
              <a:t>Standardized formats, units and shared vocabularies let data from different labs and devices be combined without manual remapping.</a:t>
            </a:r>
          </a:p>
        </p:txBody>
      </p:sp>
      <p:sp>
        <p:nvSpPr>
          <p:cNvPr id="519" name="Card"/>
          <p:cNvSpPr/>
          <p:nvPr/>
        </p:nvSpPr>
        <p:spPr>
          <a:xfrm>
            <a:off x="9207500" y="1498600"/>
            <a:ext cx="2667000" cy="4089400"/>
          </a:xfrm>
          <a:prstGeom prst="rect">
            <a:avLst/>
          </a:prstGeom>
          <a:solidFill>
            <a:srgbClr val="EAF4F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0" name="CardTop"/>
          <p:cNvSpPr/>
          <p:nvPr/>
        </p:nvSpPr>
        <p:spPr>
          <a:xfrm>
            <a:off x="9207500" y="1498600"/>
            <a:ext cx="2667000" cy="63500"/>
          </a:xfrm>
          <a:prstGeom prst="rect">
            <a:avLst/>
          </a:prstGeom>
          <a:solidFill>
            <a:srgbClr val="1F7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1" name="Badge"/>
          <p:cNvSpPr/>
          <p:nvPr/>
        </p:nvSpPr>
        <p:spPr>
          <a:xfrm>
            <a:off x="9436100" y="1879600"/>
            <a:ext cx="609600" cy="609600"/>
          </a:xfrm>
          <a:prstGeom prst="ellipse">
            <a:avLst/>
          </a:prstGeom>
          <a:solidFill>
            <a:srgbClr val="1F7A7A"/>
          </a:solidFill>
          <a:ln>
            <a:noFill/>
          </a:ln>
        </p:spPr>
        <p:txBody>
          <a:bodyPr lIns="0" tIns="0" rIns="0" bIns="0" anchor="ctr" anchorCtr="1">
            <a:no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522" name="TB"/>
          <p:cNvSpPr txBox="1"/>
          <p:nvPr/>
        </p:nvSpPr>
        <p:spPr>
          <a:xfrm>
            <a:off x="9436100" y="2717800"/>
            <a:ext cx="2209800" cy="381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F7A7A"/>
                </a:solidFill>
                <a:latin typeface="Arial"/>
              </a:rPr>
              <a:t>Reusable</a:t>
            </a:r>
          </a:p>
        </p:txBody>
      </p:sp>
      <p:sp>
        <p:nvSpPr>
          <p:cNvPr id="523" name="TB"/>
          <p:cNvSpPr txBox="1"/>
          <p:nvPr/>
        </p:nvSpPr>
        <p:spPr>
          <a:xfrm>
            <a:off x="9436100" y="3124200"/>
            <a:ext cx="2209800" cy="2286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US" sz="1400" b="0" dirty="0">
                <a:solidFill>
                  <a:srgbClr val="404040"/>
                </a:solidFill>
                <a:latin typeface="Arial"/>
              </a:rPr>
              <a:t>Provenance, processing history and licensing travel with the data, so results can be reproduced and reanalysed years later.</a:t>
            </a:r>
          </a:p>
        </p:txBody>
      </p:sp>
      <p:pic>
        <p:nvPicPr>
          <p:cNvPr id="524" name="Copied Picture 524" descr="1779384537597_82fb04f9.png">
            <a:extLst>
              <a:ext uri="{FF2B5EF4-FFF2-40B4-BE49-F238E27FC236}">
                <a16:creationId xmlns:a16="http://schemas.microsoft.com/office/drawing/2014/main" id="{784E9B6B-7616-ABA9-78E6-BBB33057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6070600"/>
            <a:ext cx="1854200" cy="571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5BD9D7-F4BB-A24B-3B7D-E0C992B4C37A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93F720-8260-1A25-9A16-C301B7B349A9}"/>
              </a:ext>
            </a:extLst>
          </p:cNvPr>
          <p:cNvSpPr txBox="1"/>
          <p:nvPr/>
        </p:nvSpPr>
        <p:spPr>
          <a:xfrm>
            <a:off x="4203700" y="6121400"/>
            <a:ext cx="6116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Wilkinson et al., 2016. Scientific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77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5618-48D9-F4FE-F3CD-8C96BCBB5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97BB0EAA-4219-BD45-B076-26D308F53E43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579CEFE-3EC2-6EF5-4BFF-66F587645EAC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580608C-784F-C4BE-912A-181D06D7BC6B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60CF7A2-3EEF-E29F-B643-FEBDF4896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795539-5E34-5A3A-9CAD-59F6728D8FF7}"/>
              </a:ext>
            </a:extLst>
          </p:cNvPr>
          <p:cNvSpPr txBox="1"/>
          <p:nvPr/>
        </p:nvSpPr>
        <p:spPr>
          <a:xfrm>
            <a:off x="382101" y="338328"/>
            <a:ext cx="8652171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defRPr sz="3600" b="1">
                <a:solidFill>
                  <a:srgbClr val="111827"/>
                </a:solidFill>
                <a:latin typeface="Arial"/>
              </a:defRPr>
            </a:pPr>
            <a:r>
              <a:rPr lang="en-US" sz="2800" dirty="0">
                <a:solidFill>
                  <a:srgbClr val="434343"/>
                </a:solidFill>
              </a:rPr>
              <a:t>Data lineage in our data pipeline</a:t>
            </a:r>
          </a:p>
          <a:p>
            <a:pPr>
              <a:defRPr sz="1500">
                <a:solidFill>
                  <a:srgbClr val="6B7280"/>
                </a:solidFill>
                <a:latin typeface="Arial"/>
              </a:defRPr>
            </a:pPr>
            <a:r>
              <a:rPr lang="en-US" sz="1200" dirty="0"/>
              <a:t>Track the journey from source to analysis</a:t>
            </a:r>
          </a:p>
        </p:txBody>
      </p:sp>
      <p:sp>
        <p:nvSpPr>
          <p:cNvPr id="4" name="Google Shape;342;g35f896a21d2_1_573">
            <a:extLst>
              <a:ext uri="{FF2B5EF4-FFF2-40B4-BE49-F238E27FC236}">
                <a16:creationId xmlns:a16="http://schemas.microsoft.com/office/drawing/2014/main" id="{E6A2A5F6-951A-65CC-AB25-E84AF3718005}"/>
              </a:ext>
            </a:extLst>
          </p:cNvPr>
          <p:cNvSpPr txBox="1"/>
          <p:nvPr/>
        </p:nvSpPr>
        <p:spPr>
          <a:xfrm>
            <a:off x="7714639" y="2041515"/>
            <a:ext cx="1960378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Roboto"/>
              <a:buNone/>
            </a:pPr>
            <a:r>
              <a:rPr lang="en-US" sz="2400" b="1" dirty="0">
                <a:solidFill>
                  <a:schemeClr val="lt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Respiration Chambers</a:t>
            </a:r>
            <a:endParaRPr sz="2400" b="1" dirty="0"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5" name="Google Shape;343;g35f896a21d2_1_573">
            <a:extLst>
              <a:ext uri="{FF2B5EF4-FFF2-40B4-BE49-F238E27FC236}">
                <a16:creationId xmlns:a16="http://schemas.microsoft.com/office/drawing/2014/main" id="{3BB1965E-7ABC-C5CF-2D5C-1B1EC38D19A2}"/>
              </a:ext>
            </a:extLst>
          </p:cNvPr>
          <p:cNvCxnSpPr>
            <a:cxnSpLocks/>
          </p:cNvCxnSpPr>
          <p:nvPr/>
        </p:nvCxnSpPr>
        <p:spPr>
          <a:xfrm>
            <a:off x="7778432" y="2876053"/>
            <a:ext cx="117798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" name="Google Shape;344;g35f896a21d2_1_573">
            <a:extLst>
              <a:ext uri="{FF2B5EF4-FFF2-40B4-BE49-F238E27FC236}">
                <a16:creationId xmlns:a16="http://schemas.microsoft.com/office/drawing/2014/main" id="{4417EAE6-99A3-AACB-86E9-60E17DFD1F46}"/>
              </a:ext>
            </a:extLst>
          </p:cNvPr>
          <p:cNvSpPr txBox="1"/>
          <p:nvPr/>
        </p:nvSpPr>
        <p:spPr>
          <a:xfrm>
            <a:off x="7612549" y="3102737"/>
            <a:ext cx="21645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Roboto"/>
              <a:buNone/>
            </a:pPr>
            <a:r>
              <a:rPr lang="en-US" sz="2400" dirty="0">
                <a:solidFill>
                  <a:schemeClr val="lt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Measurement Gold Standard</a:t>
            </a:r>
            <a:endParaRPr sz="2400" dirty="0">
              <a:solidFill>
                <a:schemeClr val="lt1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44B273-175F-5B9C-4F33-EF404DD23F35}"/>
              </a:ext>
            </a:extLst>
          </p:cNvPr>
          <p:cNvSpPr/>
          <p:nvPr/>
        </p:nvSpPr>
        <p:spPr>
          <a:xfrm>
            <a:off x="365760" y="1803201"/>
            <a:ext cx="3566160" cy="3291840"/>
          </a:xfrm>
          <a:prstGeom prst="rect">
            <a:avLst/>
          </a:prstGeom>
          <a:solidFill>
            <a:srgbClr val="F0FDF4"/>
          </a:solidFill>
          <a:ln w="1905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94571D-E2AC-F823-1E94-F853178668F4}"/>
              </a:ext>
            </a:extLst>
          </p:cNvPr>
          <p:cNvSpPr/>
          <p:nvPr/>
        </p:nvSpPr>
        <p:spPr>
          <a:xfrm>
            <a:off x="1143000" y="1597461"/>
            <a:ext cx="2011680" cy="411480"/>
          </a:xfrm>
          <a:prstGeom prst="rect">
            <a:avLst/>
          </a:prstGeom>
          <a:solidFill>
            <a:srgbClr val="F0FDF4"/>
          </a:solidFill>
          <a:ln w="1905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15803D"/>
                </a:solidFill>
                <a:latin typeface="Arial"/>
              </a:defRPr>
            </a:pPr>
            <a:r>
              <a:t>DATA COLLECTION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6E49AD-3675-5B2E-50AE-E6D27F5DFC48}"/>
              </a:ext>
            </a:extLst>
          </p:cNvPr>
          <p:cNvSpPr txBox="1"/>
          <p:nvPr/>
        </p:nvSpPr>
        <p:spPr>
          <a:xfrm>
            <a:off x="594360" y="2168961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900" b="1" i="1">
                <a:solidFill>
                  <a:srgbClr val="111827"/>
                </a:solidFill>
                <a:latin typeface="Arial"/>
              </a:defRPr>
            </a:pPr>
            <a:r>
              <a:rPr dirty="0"/>
              <a:t>Where does it come from?</a:t>
            </a:r>
            <a:endParaRPr lang="en-US" dirty="0"/>
          </a:p>
          <a:p>
            <a:pPr>
              <a:defRPr sz="1200">
                <a:solidFill>
                  <a:srgbClr val="6B7280"/>
                </a:solidFill>
                <a:latin typeface="Arial"/>
              </a:defRPr>
            </a:pPr>
            <a:r>
              <a:rPr lang="en-US" dirty="0"/>
              <a:t>Capture the source context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79E5BD-2681-510A-2405-9303076D8F54}"/>
              </a:ext>
            </a:extLst>
          </p:cNvPr>
          <p:cNvSpPr/>
          <p:nvPr/>
        </p:nvSpPr>
        <p:spPr>
          <a:xfrm>
            <a:off x="594360" y="2991921"/>
            <a:ext cx="777240" cy="347472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5803D"/>
                </a:solidFill>
                <a:latin typeface="Arial"/>
              </a:defRPr>
            </a:pPr>
            <a:r>
              <a:t>Who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2767AC-7855-EE45-EAC9-8C74AC2A0755}"/>
              </a:ext>
            </a:extLst>
          </p:cNvPr>
          <p:cNvSpPr txBox="1"/>
          <p:nvPr/>
        </p:nvSpPr>
        <p:spPr>
          <a:xfrm>
            <a:off x="1508760" y="299192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t>Contributor / data manager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CE335F4-C1E3-9100-2E1E-1263D2DB46E7}"/>
              </a:ext>
            </a:extLst>
          </p:cNvPr>
          <p:cNvSpPr/>
          <p:nvPr/>
        </p:nvSpPr>
        <p:spPr>
          <a:xfrm>
            <a:off x="594360" y="3494841"/>
            <a:ext cx="777240" cy="347472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5803D"/>
                </a:solidFill>
                <a:latin typeface="Arial"/>
              </a:defRPr>
            </a:pPr>
            <a:r>
              <a:t>Where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9385AE-6C7F-BB3A-AA02-538DC6CCEDD2}"/>
              </a:ext>
            </a:extLst>
          </p:cNvPr>
          <p:cNvSpPr txBox="1"/>
          <p:nvPr/>
        </p:nvSpPr>
        <p:spPr>
          <a:xfrm>
            <a:off x="1508760" y="3494841"/>
            <a:ext cx="2286000" cy="25853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rPr lang="en-US" dirty="0"/>
              <a:t>Animal Experiment</a:t>
            </a:r>
            <a:endParaRPr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3516A63-E8ED-F394-4C43-387364812A07}"/>
              </a:ext>
            </a:extLst>
          </p:cNvPr>
          <p:cNvSpPr/>
          <p:nvPr/>
        </p:nvSpPr>
        <p:spPr>
          <a:xfrm>
            <a:off x="594360" y="3997761"/>
            <a:ext cx="777240" cy="347472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5803D"/>
                </a:solidFill>
                <a:latin typeface="Arial"/>
              </a:defRPr>
            </a:pPr>
            <a:r>
              <a:t>How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14C5BF-E944-298C-913C-90A347010607}"/>
              </a:ext>
            </a:extLst>
          </p:cNvPr>
          <p:cNvSpPr txBox="1"/>
          <p:nvPr/>
        </p:nvSpPr>
        <p:spPr>
          <a:xfrm>
            <a:off x="1508760" y="399776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t>Live Excel via Teams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54355A-E257-735E-19E1-BEDAB2BC0FB8}"/>
              </a:ext>
            </a:extLst>
          </p:cNvPr>
          <p:cNvSpPr/>
          <p:nvPr/>
        </p:nvSpPr>
        <p:spPr>
          <a:xfrm>
            <a:off x="594360" y="4500681"/>
            <a:ext cx="777240" cy="347472"/>
          </a:xfrm>
          <a:prstGeom prst="rect">
            <a:avLst/>
          </a:prstGeom>
          <a:solidFill>
            <a:srgbClr val="F0FDF4"/>
          </a:solidFill>
          <a:ln w="12700">
            <a:solidFill>
              <a:srgbClr val="22C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5803D"/>
                </a:solidFill>
                <a:latin typeface="Arial"/>
              </a:defRPr>
            </a:pPr>
            <a:r>
              <a:t>Stored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0AF994-B10F-C1C6-7856-9EE23D0FE49D}"/>
              </a:ext>
            </a:extLst>
          </p:cNvPr>
          <p:cNvSpPr txBox="1"/>
          <p:nvPr/>
        </p:nvSpPr>
        <p:spPr>
          <a:xfrm>
            <a:off x="1508760" y="450068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t>Teams → Blob → UC Volumes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DD84DA8-B9CA-0757-62F0-BA10EB9B01E7}"/>
              </a:ext>
            </a:extLst>
          </p:cNvPr>
          <p:cNvSpPr/>
          <p:nvPr/>
        </p:nvSpPr>
        <p:spPr>
          <a:xfrm>
            <a:off x="4297680" y="1803201"/>
            <a:ext cx="3566160" cy="3291840"/>
          </a:xfrm>
          <a:prstGeom prst="rect">
            <a:avLst/>
          </a:prstGeom>
          <a:solidFill>
            <a:srgbClr val="EFF6FF"/>
          </a:solidFill>
          <a:ln w="1905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F92C97B-1D78-BF43-7A0B-9BA5CA98688D}"/>
              </a:ext>
            </a:extLst>
          </p:cNvPr>
          <p:cNvSpPr/>
          <p:nvPr/>
        </p:nvSpPr>
        <p:spPr>
          <a:xfrm>
            <a:off x="5074920" y="1597461"/>
            <a:ext cx="2011680" cy="411480"/>
          </a:xfrm>
          <a:prstGeom prst="rect">
            <a:avLst/>
          </a:prstGeom>
          <a:solidFill>
            <a:srgbClr val="EFF6FF"/>
          </a:solidFill>
          <a:ln w="1905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1D4ED8"/>
                </a:solidFill>
                <a:latin typeface="Arial"/>
              </a:defRPr>
            </a:pPr>
            <a:r>
              <a:t>DATA TRANSFORMATION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4D78C5-085A-2793-CF43-7D2E7C8619B4}"/>
              </a:ext>
            </a:extLst>
          </p:cNvPr>
          <p:cNvSpPr txBox="1"/>
          <p:nvPr/>
        </p:nvSpPr>
        <p:spPr>
          <a:xfrm>
            <a:off x="4526280" y="2168961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900" b="1" i="1">
                <a:solidFill>
                  <a:srgbClr val="111827"/>
                </a:solidFill>
                <a:latin typeface="Arial"/>
              </a:defRPr>
            </a:pPr>
            <a:r>
              <a:rPr dirty="0"/>
              <a:t>What happens?</a:t>
            </a:r>
          </a:p>
          <a:p>
            <a:pPr>
              <a:defRPr sz="1200">
                <a:solidFill>
                  <a:srgbClr val="6B7280"/>
                </a:solidFill>
                <a:latin typeface="Arial"/>
              </a:defRPr>
            </a:pPr>
            <a:r>
              <a:rPr dirty="0"/>
              <a:t>Record the rules and processing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3AEFB13-9D60-92AE-AAB1-16F6ADB49FF8}"/>
              </a:ext>
            </a:extLst>
          </p:cNvPr>
          <p:cNvSpPr/>
          <p:nvPr/>
        </p:nvSpPr>
        <p:spPr>
          <a:xfrm>
            <a:off x="4526280" y="2991921"/>
            <a:ext cx="777240" cy="347472"/>
          </a:xfrm>
          <a:prstGeom prst="rect">
            <a:avLst/>
          </a:prstGeom>
          <a:solidFill>
            <a:srgbClr val="EFF6FF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D4ED8"/>
                </a:solidFill>
                <a:latin typeface="Arial"/>
              </a:defRPr>
            </a:pPr>
            <a:r>
              <a:t>Gate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67FD594-7BF3-A061-7BA4-7AC542D81D00}"/>
              </a:ext>
            </a:extLst>
          </p:cNvPr>
          <p:cNvSpPr txBox="1"/>
          <p:nvPr/>
        </p:nvSpPr>
        <p:spPr>
          <a:xfrm>
            <a:off x="5440680" y="299192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t>DUA + checklist + change hash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35DAE99-7060-25FC-5E44-2051B10A59B6}"/>
              </a:ext>
            </a:extLst>
          </p:cNvPr>
          <p:cNvSpPr/>
          <p:nvPr/>
        </p:nvSpPr>
        <p:spPr>
          <a:xfrm>
            <a:off x="4526280" y="3494841"/>
            <a:ext cx="777240" cy="347472"/>
          </a:xfrm>
          <a:prstGeom prst="rect">
            <a:avLst/>
          </a:prstGeom>
          <a:solidFill>
            <a:srgbClr val="EFF6FF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D4ED8"/>
                </a:solidFill>
                <a:latin typeface="Arial"/>
              </a:defRPr>
            </a:pPr>
            <a:r>
              <a:t>Validate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4E4440B-BFA2-8D22-B50D-EF1C8C5AE1CD}"/>
              </a:ext>
            </a:extLst>
          </p:cNvPr>
          <p:cNvSpPr txBox="1"/>
          <p:nvPr/>
        </p:nvSpPr>
        <p:spPr>
          <a:xfrm>
            <a:off x="5440680" y="349484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rPr dirty="0"/>
              <a:t>Stoplight core &amp; promised sheets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F89F51F-6034-8344-0F76-5F2654AA3CCC}"/>
              </a:ext>
            </a:extLst>
          </p:cNvPr>
          <p:cNvSpPr/>
          <p:nvPr/>
        </p:nvSpPr>
        <p:spPr>
          <a:xfrm>
            <a:off x="4526280" y="3997761"/>
            <a:ext cx="914400" cy="347472"/>
          </a:xfrm>
          <a:prstGeom prst="rect">
            <a:avLst/>
          </a:prstGeom>
          <a:solidFill>
            <a:srgbClr val="EFF6FF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D4ED8"/>
                </a:solidFill>
                <a:latin typeface="Arial"/>
              </a:defRPr>
            </a:pPr>
            <a:r>
              <a:rPr sz="1100" dirty="0"/>
              <a:t>Transform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26910B3-B8AE-CA10-3387-7B4FFE51F24C}"/>
              </a:ext>
            </a:extLst>
          </p:cNvPr>
          <p:cNvSpPr txBox="1"/>
          <p:nvPr/>
        </p:nvSpPr>
        <p:spPr>
          <a:xfrm>
            <a:off x="5577840" y="399776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rPr dirty="0"/>
              <a:t>clean, normalize, unit convert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251B1C8-18E2-FF01-1C64-7EE69618815C}"/>
              </a:ext>
            </a:extLst>
          </p:cNvPr>
          <p:cNvSpPr/>
          <p:nvPr/>
        </p:nvSpPr>
        <p:spPr>
          <a:xfrm>
            <a:off x="4526280" y="4500681"/>
            <a:ext cx="777240" cy="347472"/>
          </a:xfrm>
          <a:prstGeom prst="rect">
            <a:avLst/>
          </a:prstGeom>
          <a:solidFill>
            <a:srgbClr val="EFF6FF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D4ED8"/>
                </a:solidFill>
                <a:latin typeface="Arial"/>
              </a:defRPr>
            </a:pPr>
            <a:r>
              <a:t>QC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69B1579-E830-AA7C-CDB7-36FC602B2B1E}"/>
              </a:ext>
            </a:extLst>
          </p:cNvPr>
          <p:cNvSpPr txBox="1"/>
          <p:nvPr/>
        </p:nvSpPr>
        <p:spPr>
          <a:xfrm>
            <a:off x="5440680" y="450068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rPr dirty="0"/>
              <a:t>rulebook types, ranges, required fields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8666F98-1CB7-BBFA-21B6-7653E8586DFC}"/>
              </a:ext>
            </a:extLst>
          </p:cNvPr>
          <p:cNvSpPr/>
          <p:nvPr/>
        </p:nvSpPr>
        <p:spPr>
          <a:xfrm>
            <a:off x="8229600" y="1803201"/>
            <a:ext cx="3566160" cy="3291840"/>
          </a:xfrm>
          <a:prstGeom prst="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82E6371-47B9-46C2-3A71-730FBD6E67C9}"/>
              </a:ext>
            </a:extLst>
          </p:cNvPr>
          <p:cNvSpPr/>
          <p:nvPr/>
        </p:nvSpPr>
        <p:spPr>
          <a:xfrm>
            <a:off x="9006840" y="1597461"/>
            <a:ext cx="2011680" cy="411480"/>
          </a:xfrm>
          <a:prstGeom prst="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B45309"/>
                </a:solidFill>
                <a:latin typeface="Arial"/>
              </a:defRPr>
            </a:pPr>
            <a:r>
              <a:t>DATA DELIVERY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A23E67F-BC4C-A952-442D-1C028BA214F6}"/>
              </a:ext>
            </a:extLst>
          </p:cNvPr>
          <p:cNvSpPr txBox="1"/>
          <p:nvPr/>
        </p:nvSpPr>
        <p:spPr>
          <a:xfrm>
            <a:off x="8458200" y="2168961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900" b="1" i="1">
                <a:solidFill>
                  <a:srgbClr val="111827"/>
                </a:solidFill>
                <a:latin typeface="Arial"/>
              </a:defRPr>
            </a:pPr>
            <a:r>
              <a:t>Where does it go?</a:t>
            </a:r>
          </a:p>
          <a:p>
            <a:pPr>
              <a:defRPr sz="1200">
                <a:solidFill>
                  <a:srgbClr val="6B7280"/>
                </a:solidFill>
                <a:latin typeface="Arial"/>
              </a:defRPr>
            </a:pPr>
            <a:r>
              <a:t>Deliver something ready to use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8747923-2482-8146-02A8-866A0848E8BB}"/>
              </a:ext>
            </a:extLst>
          </p:cNvPr>
          <p:cNvSpPr/>
          <p:nvPr/>
        </p:nvSpPr>
        <p:spPr>
          <a:xfrm>
            <a:off x="8458200" y="2991921"/>
            <a:ext cx="777240" cy="347472"/>
          </a:xfrm>
          <a:prstGeom prst="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B45309"/>
                </a:solidFill>
                <a:latin typeface="Arial"/>
              </a:defRPr>
            </a:pPr>
            <a:r>
              <a:t>Tables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01255BF-073C-AFAC-A336-3D6DFFC5C5C4}"/>
              </a:ext>
            </a:extLst>
          </p:cNvPr>
          <p:cNvSpPr txBox="1"/>
          <p:nvPr/>
        </p:nvSpPr>
        <p:spPr>
          <a:xfrm>
            <a:off x="9372600" y="2991921"/>
            <a:ext cx="2286000" cy="25853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rPr dirty="0"/>
              <a:t>Gold / analysis-ready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145AC04-50F4-1FEB-3776-A16908407CFB}"/>
              </a:ext>
            </a:extLst>
          </p:cNvPr>
          <p:cNvSpPr/>
          <p:nvPr/>
        </p:nvSpPr>
        <p:spPr>
          <a:xfrm>
            <a:off x="8458200" y="3494841"/>
            <a:ext cx="777240" cy="347472"/>
          </a:xfrm>
          <a:prstGeom prst="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B45309"/>
                </a:solidFill>
                <a:latin typeface="Arial"/>
              </a:defRPr>
            </a:pPr>
            <a:r>
              <a:t>API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641CB60-5758-E26B-EF0E-F71A09FFAAB9}"/>
              </a:ext>
            </a:extLst>
          </p:cNvPr>
          <p:cNvSpPr txBox="1"/>
          <p:nvPr/>
        </p:nvSpPr>
        <p:spPr>
          <a:xfrm>
            <a:off x="9372600" y="349484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t>FastAPI with API keys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2F3B174-B7F5-7E93-960E-4F0AD510F7C5}"/>
              </a:ext>
            </a:extLst>
          </p:cNvPr>
          <p:cNvSpPr/>
          <p:nvPr/>
        </p:nvSpPr>
        <p:spPr>
          <a:xfrm>
            <a:off x="8458200" y="3997761"/>
            <a:ext cx="990600" cy="347472"/>
          </a:xfrm>
          <a:prstGeom prst="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B45309"/>
                </a:solidFill>
                <a:latin typeface="Arial"/>
              </a:defRPr>
            </a:pPr>
            <a:r>
              <a:rPr dirty="0"/>
              <a:t>Dashboard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74FAA1F-D617-1EE5-1BE6-4B00A19301A8}"/>
              </a:ext>
            </a:extLst>
          </p:cNvPr>
          <p:cNvSpPr txBox="1"/>
          <p:nvPr/>
        </p:nvSpPr>
        <p:spPr>
          <a:xfrm>
            <a:off x="9540240" y="4006518"/>
            <a:ext cx="2286000" cy="25853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rPr lang="en-US" dirty="0"/>
              <a:t>Interactive data exploration</a:t>
            </a:r>
            <a:endParaRPr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1F36ADD-2DCA-BA84-7977-65DA229057CA}"/>
              </a:ext>
            </a:extLst>
          </p:cNvPr>
          <p:cNvSpPr/>
          <p:nvPr/>
        </p:nvSpPr>
        <p:spPr>
          <a:xfrm>
            <a:off x="8458200" y="4500681"/>
            <a:ext cx="777240" cy="347472"/>
          </a:xfrm>
          <a:prstGeom prst="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B45309"/>
                </a:solidFill>
                <a:latin typeface="Arial"/>
              </a:defRPr>
            </a:pPr>
            <a:r>
              <a:t>Scripts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BE0A8A0-1C05-D2AD-DD91-C876E0F67773}"/>
              </a:ext>
            </a:extLst>
          </p:cNvPr>
          <p:cNvSpPr txBox="1"/>
          <p:nvPr/>
        </p:nvSpPr>
        <p:spPr>
          <a:xfrm>
            <a:off x="9372600" y="4500681"/>
            <a:ext cx="2286000" cy="347472"/>
          </a:xfrm>
          <a:prstGeom prst="rect">
            <a:avLst/>
          </a:prstGeom>
          <a:noFill/>
        </p:spPr>
        <p:txBody>
          <a:bodyPr wrap="square" lIns="0" tIns="73152" rIns="0" bIns="0">
            <a:spAutoFit/>
          </a:bodyPr>
          <a:lstStyle/>
          <a:p>
            <a:pPr>
              <a:defRPr sz="1200">
                <a:solidFill>
                  <a:srgbClr val="1F2937"/>
                </a:solidFill>
                <a:latin typeface="Arial"/>
              </a:defRPr>
            </a:pPr>
            <a:r>
              <a:t>R / Python exports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6E67E5B-79C6-51E0-38B6-DD1CA9A92E74}"/>
              </a:ext>
            </a:extLst>
          </p:cNvPr>
          <p:cNvSpPr/>
          <p:nvPr/>
        </p:nvSpPr>
        <p:spPr>
          <a:xfrm>
            <a:off x="381000" y="5353464"/>
            <a:ext cx="11430000" cy="548640"/>
          </a:xfrm>
          <a:prstGeom prst="rect">
            <a:avLst/>
          </a:prstGeom>
          <a:solidFill>
            <a:srgbClr val="FEFAF2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15414F7-AAAE-D263-F7C2-CACD1FD2BDB8}"/>
              </a:ext>
            </a:extLst>
          </p:cNvPr>
          <p:cNvSpPr txBox="1"/>
          <p:nvPr/>
        </p:nvSpPr>
        <p:spPr>
          <a:xfrm>
            <a:off x="365760" y="5522018"/>
            <a:ext cx="2286000" cy="200055"/>
          </a:xfrm>
          <a:prstGeom prst="rect">
            <a:avLst/>
          </a:prstGeom>
          <a:noFill/>
        </p:spPr>
        <p:txBody>
          <a:bodyPr wrap="square" lIns="0" rIns="0" bIns="0">
            <a:spAutoFit/>
          </a:bodyPr>
          <a:lstStyle/>
          <a:p>
            <a:pPr algn="ctr">
              <a:defRPr sz="1000" b="1">
                <a:solidFill>
                  <a:srgbClr val="111827"/>
                </a:solidFill>
                <a:latin typeface="Arial"/>
              </a:defRPr>
            </a:pPr>
            <a:r>
              <a:rPr dirty="0"/>
              <a:t>ONE TRACEABLE</a:t>
            </a:r>
            <a:r>
              <a:rPr lang="en-US" dirty="0"/>
              <a:t> </a:t>
            </a:r>
            <a:r>
              <a:rPr dirty="0"/>
              <a:t>JOURNEY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F62C411-E9A8-140C-30EF-8BB9F69ECB32}"/>
              </a:ext>
            </a:extLst>
          </p:cNvPr>
          <p:cNvSpPr/>
          <p:nvPr/>
        </p:nvSpPr>
        <p:spPr>
          <a:xfrm>
            <a:off x="2519680" y="5460801"/>
            <a:ext cx="12700" cy="365760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6BA7865-6A3D-ED04-E982-94C5A2D71A3C}"/>
              </a:ext>
            </a:extLst>
          </p:cNvPr>
          <p:cNvSpPr txBox="1"/>
          <p:nvPr/>
        </p:nvSpPr>
        <p:spPr>
          <a:xfrm>
            <a:off x="2966720" y="5440481"/>
            <a:ext cx="1280160" cy="295466"/>
          </a:xfrm>
          <a:prstGeom prst="rect">
            <a:avLst/>
          </a:prstGeom>
          <a:noFill/>
        </p:spPr>
        <p:txBody>
          <a:bodyPr wrap="square" lIns="0" tIns="109728" rIns="0" bIns="0">
            <a:spAutoFit/>
          </a:bodyPr>
          <a:lstStyle/>
          <a:p>
            <a:pPr algn="ctr">
              <a:defRPr sz="1200">
                <a:solidFill>
                  <a:srgbClr val="1F2937"/>
                </a:solidFill>
                <a:latin typeface="Arial"/>
              </a:defRPr>
            </a:pPr>
            <a:r>
              <a:rPr lang="en-US" dirty="0"/>
              <a:t>Live </a:t>
            </a:r>
            <a:r>
              <a:rPr dirty="0"/>
              <a:t>Excel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995D5A7-1A17-B9CA-87C8-9A60CFFEFDDE}"/>
              </a:ext>
            </a:extLst>
          </p:cNvPr>
          <p:cNvSpPr/>
          <p:nvPr/>
        </p:nvSpPr>
        <p:spPr>
          <a:xfrm>
            <a:off x="4470400" y="5460801"/>
            <a:ext cx="12700" cy="365760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54BA996-6BA6-7DD8-A208-28D63E919AEF}"/>
              </a:ext>
            </a:extLst>
          </p:cNvPr>
          <p:cNvSpPr txBox="1"/>
          <p:nvPr/>
        </p:nvSpPr>
        <p:spPr>
          <a:xfrm>
            <a:off x="5003800" y="5460801"/>
            <a:ext cx="1280160" cy="548640"/>
          </a:xfrm>
          <a:prstGeom prst="rect">
            <a:avLst/>
          </a:prstGeom>
          <a:noFill/>
        </p:spPr>
        <p:txBody>
          <a:bodyPr wrap="square" lIns="0" tIns="109728" rIns="0" bIns="0">
            <a:spAutoFit/>
          </a:bodyPr>
          <a:lstStyle/>
          <a:p>
            <a:pPr algn="ctr">
              <a:defRPr sz="1200">
                <a:solidFill>
                  <a:srgbClr val="1F2937"/>
                </a:solidFill>
                <a:latin typeface="Arial"/>
              </a:defRPr>
            </a:pPr>
            <a:r>
              <a:rPr dirty="0"/>
              <a:t>Bronze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D1A9E9-8AA0-C7E9-A452-974738253919}"/>
              </a:ext>
            </a:extLst>
          </p:cNvPr>
          <p:cNvSpPr/>
          <p:nvPr/>
        </p:nvSpPr>
        <p:spPr>
          <a:xfrm>
            <a:off x="6360160" y="5476099"/>
            <a:ext cx="12700" cy="365760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2A49C58-B057-C9A4-176F-B0F6BC4433AF}"/>
              </a:ext>
            </a:extLst>
          </p:cNvPr>
          <p:cNvSpPr/>
          <p:nvPr/>
        </p:nvSpPr>
        <p:spPr>
          <a:xfrm>
            <a:off x="8321040" y="5435151"/>
            <a:ext cx="12700" cy="365760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FCE5522-1F71-96FD-BD16-523E95B89411}"/>
              </a:ext>
            </a:extLst>
          </p:cNvPr>
          <p:cNvSpPr/>
          <p:nvPr/>
        </p:nvSpPr>
        <p:spPr>
          <a:xfrm>
            <a:off x="10129520" y="5460801"/>
            <a:ext cx="12700" cy="365760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616F52B-7283-A4C2-5384-086B97B15CC0}"/>
              </a:ext>
            </a:extLst>
          </p:cNvPr>
          <p:cNvSpPr txBox="1"/>
          <p:nvPr/>
        </p:nvSpPr>
        <p:spPr>
          <a:xfrm>
            <a:off x="10252710" y="5429465"/>
            <a:ext cx="1463040" cy="548640"/>
          </a:xfrm>
          <a:prstGeom prst="rect">
            <a:avLst/>
          </a:prstGeom>
          <a:noFill/>
        </p:spPr>
        <p:txBody>
          <a:bodyPr wrap="square" lIns="0" tIns="109728" rIns="0" bIns="0">
            <a:spAutoFit/>
          </a:bodyPr>
          <a:lstStyle/>
          <a:p>
            <a:pPr algn="ctr">
              <a:defRPr sz="1200">
                <a:solidFill>
                  <a:srgbClr val="1F2937"/>
                </a:solidFill>
                <a:latin typeface="Arial"/>
              </a:defRPr>
            </a:pPr>
            <a:r>
              <a:rPr dirty="0"/>
              <a:t>Dashboard / API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EAF9267-DF60-3D80-6995-2EBA00D96462}"/>
              </a:ext>
            </a:extLst>
          </p:cNvPr>
          <p:cNvSpPr txBox="1"/>
          <p:nvPr/>
        </p:nvSpPr>
        <p:spPr>
          <a:xfrm>
            <a:off x="6752590" y="5450641"/>
            <a:ext cx="1280160" cy="295466"/>
          </a:xfrm>
          <a:prstGeom prst="rect">
            <a:avLst/>
          </a:prstGeom>
          <a:noFill/>
        </p:spPr>
        <p:txBody>
          <a:bodyPr wrap="square" lIns="0" tIns="109728" rIns="0" bIns="0">
            <a:spAutoFit/>
          </a:bodyPr>
          <a:lstStyle/>
          <a:p>
            <a:pPr algn="ctr">
              <a:defRPr sz="1200">
                <a:solidFill>
                  <a:srgbClr val="1F2937"/>
                </a:solidFill>
                <a:latin typeface="Arial"/>
              </a:defRPr>
            </a:pPr>
            <a:r>
              <a:rPr lang="en-US" dirty="0"/>
              <a:t>Silver</a:t>
            </a:r>
            <a:endParaRPr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A051A87-9540-BF56-A03C-392C5D548DF8}"/>
              </a:ext>
            </a:extLst>
          </p:cNvPr>
          <p:cNvSpPr txBox="1"/>
          <p:nvPr/>
        </p:nvSpPr>
        <p:spPr>
          <a:xfrm>
            <a:off x="8595360" y="5438799"/>
            <a:ext cx="1280160" cy="295466"/>
          </a:xfrm>
          <a:prstGeom prst="rect">
            <a:avLst/>
          </a:prstGeom>
          <a:noFill/>
        </p:spPr>
        <p:txBody>
          <a:bodyPr wrap="square" lIns="0" tIns="109728" rIns="0" bIns="0">
            <a:spAutoFit/>
          </a:bodyPr>
          <a:lstStyle/>
          <a:p>
            <a:pPr algn="ctr">
              <a:defRPr sz="1200">
                <a:solidFill>
                  <a:srgbClr val="1F2937"/>
                </a:solidFill>
                <a:latin typeface="Arial"/>
              </a:defRPr>
            </a:pPr>
            <a:r>
              <a:rPr lang="en-US" dirty="0"/>
              <a:t>Gold</a:t>
            </a:r>
            <a:endParaRPr dirty="0"/>
          </a:p>
        </p:txBody>
      </p:sp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F0322F7C-9D7F-2636-E062-08404402A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DF54D6-F0FC-568C-D9D6-3C49071DE73D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42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7770F-2FE0-43C7-3892-B559FCA9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E61BB12A-02C0-70D2-1F19-3D715020C0BA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9C074A-FA0C-DA35-A8FA-32E9E9214E3F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C9E4D9F-8583-370E-0E32-735F9C23B7E8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1356BE3-1E42-B326-50F3-EC83992E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4D8169-A3FF-90E1-3138-91FD0246C5F1}"/>
              </a:ext>
            </a:extLst>
          </p:cNvPr>
          <p:cNvSpPr txBox="1"/>
          <p:nvPr/>
        </p:nvSpPr>
        <p:spPr>
          <a:xfrm>
            <a:off x="382101" y="338328"/>
            <a:ext cx="8652171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  <a:defRPr sz="3600" b="1">
                <a:solidFill>
                  <a:srgbClr val="111827"/>
                </a:solidFill>
                <a:latin typeface="Arial"/>
              </a:defRPr>
            </a:pPr>
            <a:r>
              <a:rPr lang="en-US" sz="2800" dirty="0">
                <a:solidFill>
                  <a:srgbClr val="434343"/>
                </a:solidFill>
              </a:rPr>
              <a:t>Data Exchange Approaches</a:t>
            </a:r>
          </a:p>
          <a:p>
            <a:pPr>
              <a:defRPr sz="1500">
                <a:solidFill>
                  <a:srgbClr val="6B7280"/>
                </a:solidFill>
                <a:latin typeface="Arial"/>
              </a:defRPr>
            </a:pPr>
            <a:r>
              <a:rPr lang="en-US" sz="1200" dirty="0"/>
              <a:t>Different ways to share and access data across multiple sources or organizations</a:t>
            </a:r>
          </a:p>
        </p:txBody>
      </p:sp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D2396C4A-54C2-B1DA-8B27-4C4FE7736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350D8D-30C5-FD3E-36BB-941C75BBD7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671" r="1943" b="4900"/>
          <a:stretch>
            <a:fillRect/>
          </a:stretch>
        </p:blipFill>
        <p:spPr>
          <a:xfrm>
            <a:off x="973878" y="1148805"/>
            <a:ext cx="10121590" cy="46951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86F9EA-FB34-65CB-1746-DCAFB817537E}"/>
              </a:ext>
            </a:extLst>
          </p:cNvPr>
          <p:cNvSpPr txBox="1"/>
          <p:nvPr/>
        </p:nvSpPr>
        <p:spPr>
          <a:xfrm>
            <a:off x="7462538" y="6159148"/>
            <a:ext cx="6122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Noor et al., 2026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ACEE63-D99B-586D-BB89-421B074A479C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69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DC45FC-95B2-ABAA-7906-236CF30FF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sp>
        <p:nvSpPr>
          <p:cNvPr id="300" name="Rectangle 6"/>
          <p:cNvSpPr/>
          <p:nvPr/>
        </p:nvSpPr>
        <p:spPr>
          <a:xfrm>
            <a:off x="0" y="406400"/>
            <a:ext cx="76200" cy="342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1" name="TextBox 13"/>
          <p:cNvSpPr txBox="1"/>
          <p:nvPr/>
        </p:nvSpPr>
        <p:spPr>
          <a:xfrm>
            <a:off x="381000" y="342900"/>
            <a:ext cx="8648700" cy="520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/>
              </a:rPr>
              <a:t>GEMS Data Pipeline</a:t>
            </a:r>
          </a:p>
        </p:txBody>
      </p:sp>
      <p:sp>
        <p:nvSpPr>
          <p:cNvPr id="302" name="TextBox Sub"/>
          <p:cNvSpPr txBox="1"/>
          <p:nvPr/>
        </p:nvSpPr>
        <p:spPr>
          <a:xfrm>
            <a:off x="393700" y="800100"/>
            <a:ext cx="88900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F7F7F"/>
                </a:solidFill>
                <a:latin typeface="Arial"/>
              </a:rPr>
              <a:t>From multiple labs to a unified, standardized data platform for analysis.</a:t>
            </a:r>
          </a:p>
        </p:txBody>
      </p:sp>
      <p:cxnSp>
        <p:nvCxnSpPr>
          <p:cNvPr id="303" name="Straight Connector 27"/>
          <p:cNvCxnSpPr/>
          <p:nvPr/>
        </p:nvCxnSpPr>
        <p:spPr>
          <a:xfrm>
            <a:off x="215900" y="5880100"/>
            <a:ext cx="11709400" cy="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pic>
        <p:nvPicPr>
          <p:cNvPr id="304" name="Copied Picture 304" descr="1779384537597_82fb04f9.png">
            <a:extLst>
              <a:ext uri="{FF2B5EF4-FFF2-40B4-BE49-F238E27FC236}">
                <a16:creationId xmlns:a16="http://schemas.microsoft.com/office/drawing/2014/main" id="{784E9B6B-7616-ABA9-78E6-BBB33057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6070600"/>
            <a:ext cx="1854200" cy="571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A0D936-72F6-964F-F9C9-75A3400B16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10" b="2083"/>
          <a:stretch>
            <a:fillRect/>
          </a:stretch>
        </p:blipFill>
        <p:spPr>
          <a:xfrm>
            <a:off x="1051934" y="1104900"/>
            <a:ext cx="10165921" cy="47752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AAC25F-041E-03DB-3842-F0B55C1C01A6}"/>
              </a:ext>
            </a:extLst>
          </p:cNvPr>
          <p:cNvSpPr txBox="1"/>
          <p:nvPr/>
        </p:nvSpPr>
        <p:spPr>
          <a:xfrm>
            <a:off x="11831444" y="42263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B73D2-DC11-AA1D-9A53-5B18C40B9C8F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90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A94D9-E26B-1338-BB6A-4D8B20419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6283B27F-B195-3064-51F3-D2DDE969500F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781866-1339-84D0-8529-E59D3555297D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B2E5EEE-715C-BF1C-24D9-D36FF1882FD5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07096B8-15EA-61C1-839A-2BA400D1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B6F705-8C3C-C9F7-6C34-B565C2F80EA2}"/>
              </a:ext>
            </a:extLst>
          </p:cNvPr>
          <p:cNvSpPr txBox="1"/>
          <p:nvPr/>
        </p:nvSpPr>
        <p:spPr>
          <a:xfrm>
            <a:off x="382101" y="338328"/>
            <a:ext cx="865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We Collect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8832FF-39D5-3F48-F06C-62CA047F5F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06" t="5340" r="9476" b="13590"/>
          <a:stretch>
            <a:fillRect/>
          </a:stretch>
        </p:blipFill>
        <p:spPr>
          <a:xfrm>
            <a:off x="2355977" y="843262"/>
            <a:ext cx="7501255" cy="5024657"/>
          </a:xfrm>
          <a:prstGeom prst="rect">
            <a:avLst/>
          </a:prstGeom>
        </p:spPr>
      </p:pic>
      <p:pic>
        <p:nvPicPr>
          <p:cNvPr id="15" name="Picture 14" descr="1779384537597_82fb04f9.png">
            <a:extLst>
              <a:ext uri="{FF2B5EF4-FFF2-40B4-BE49-F238E27FC236}">
                <a16:creationId xmlns:a16="http://schemas.microsoft.com/office/drawing/2014/main" id="{784E9B6B-7616-ABA9-78E6-BBB330576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8B71-A082-7192-04F8-58A4F722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D379ED10-AB67-5846-BDBE-35BB89C7C941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9EAEFC4-B15F-964E-9777-F5B0B1DF02CD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5B2BBF6-C72C-76EA-F19D-E22EDD6FF4CA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131B68B-AD1D-BBB2-A1CA-E31A3CA1D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115519-6C13-B0F5-5162-6ABC57845163}"/>
              </a:ext>
            </a:extLst>
          </p:cNvPr>
          <p:cNvSpPr txBox="1"/>
          <p:nvPr/>
        </p:nvSpPr>
        <p:spPr>
          <a:xfrm>
            <a:off x="382101" y="338328"/>
            <a:ext cx="865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We Collect: data entry workbook and DUA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772469-8AEB-0AE3-CB15-C9E750050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132" y="942311"/>
            <a:ext cx="9845220" cy="49281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B2E429-B5CA-1AF4-CA2A-54806A546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667" y="2455927"/>
            <a:ext cx="3612557" cy="322549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0C83B4AA-A331-A6E0-0913-2C18B52EB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72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E6F2E-4B08-97CF-4BFD-83552E9D9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DEB83042-6E15-4FA9-E0B9-102736AFC4AD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1D32FB7-7351-C85D-48FD-B9051838DAFC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D829D31-E655-7C28-D491-DED854092630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C51EB7F-E431-44E6-D03D-EA7DD5928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6EC12A-6033-2F5A-7597-120E46BEB4D3}"/>
              </a:ext>
            </a:extLst>
          </p:cNvPr>
          <p:cNvSpPr txBox="1"/>
          <p:nvPr/>
        </p:nvSpPr>
        <p:spPr>
          <a:xfrm>
            <a:off x="382101" y="338328"/>
            <a:ext cx="865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We Collect: data entry workbook</a:t>
            </a:r>
          </a:p>
        </p:txBody>
      </p:sp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FDCF60AB-58FD-28F5-EC6E-97358E305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8CF9BB-92F3-3196-E2DE-FB9BEE51F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753" y="861549"/>
            <a:ext cx="8948992" cy="498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56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EBC75-BE4A-237B-F9E6-2584ABDFA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ED4EE2F7-C1B8-64ED-C4E6-D937F0171240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F4034FF-2B4B-940A-209A-74CE6C9EC3BF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61C26338-EB26-AD8C-D808-AD1D938AFDC1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4F31E79-62BB-BCE6-324A-582CF942A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AA1726-7A47-31CA-3D0A-1C14AA0F9C7B}"/>
              </a:ext>
            </a:extLst>
          </p:cNvPr>
          <p:cNvSpPr txBox="1"/>
          <p:nvPr/>
        </p:nvSpPr>
        <p:spPr>
          <a:xfrm>
            <a:off x="382101" y="338328"/>
            <a:ext cx="865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Transformation: medallion pipeline</a:t>
            </a:r>
          </a:p>
        </p:txBody>
      </p:sp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93E6F2A7-9E35-2B9E-965A-D3769E6B5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90DFED-1350-116A-33AE-E3576698A2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04"/>
          <a:stretch>
            <a:fillRect/>
          </a:stretch>
        </p:blipFill>
        <p:spPr>
          <a:xfrm>
            <a:off x="2002322" y="889840"/>
            <a:ext cx="8751096" cy="4958416"/>
          </a:xfrm>
          <a:prstGeom prst="rect">
            <a:avLst/>
          </a:prstGeom>
        </p:spPr>
      </p:pic>
      <p:pic>
        <p:nvPicPr>
          <p:cNvPr id="9" name="Picture 2" descr="Proud to be a Databricks Partner | 27G">
            <a:extLst>
              <a:ext uri="{FF2B5EF4-FFF2-40B4-BE49-F238E27FC236}">
                <a16:creationId xmlns:a16="http://schemas.microsoft.com/office/drawing/2014/main" id="{25ECAC05-DF18-857F-5C95-175F3F8E4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51" y="1009744"/>
            <a:ext cx="1959862" cy="102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548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5F816-D873-E21B-9B22-837D3BB47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E21FAAC4-5827-DBED-D9E5-B24EA279454F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FCE517F-3834-DB5D-1BCC-396003A9CDCA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8511450-12B9-0A6A-05C3-A9D1BC64DFB5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6EC4A3B-AAFA-546B-1710-02CC75F30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E8CBAA-A88D-4EBA-2DD8-492265E3C1FC}"/>
              </a:ext>
            </a:extLst>
          </p:cNvPr>
          <p:cNvSpPr txBox="1"/>
          <p:nvPr/>
        </p:nvSpPr>
        <p:spPr>
          <a:xfrm>
            <a:off x="382101" y="338328"/>
            <a:ext cx="865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Validation: operational rule book</a:t>
            </a:r>
          </a:p>
        </p:txBody>
      </p:sp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71A4C7C6-7225-F149-F86A-2656910BE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64A1A7-CCF3-CBB8-23D6-7774B2EF19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65" y="890167"/>
            <a:ext cx="10492901" cy="48156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9119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F3208-F941-B22D-C31E-50308773E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42078211-2EC7-1F1F-EE29-46952E9E6061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E514C3-CFD9-1594-80F0-D62E391E7E95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DA0F374-C1DB-6B8A-D875-1307C604B72C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52A14BD-7EF3-5715-4737-3890FC73E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C99E26-1AD0-6C12-5F5B-DC80D863D8E6}"/>
              </a:ext>
            </a:extLst>
          </p:cNvPr>
          <p:cNvSpPr txBox="1"/>
          <p:nvPr/>
        </p:nvSpPr>
        <p:spPr>
          <a:xfrm>
            <a:off x="382101" y="338328"/>
            <a:ext cx="865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Validation: unit conversion</a:t>
            </a:r>
          </a:p>
        </p:txBody>
      </p:sp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495A1984-0B30-90D3-C791-9A6C4C84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32DFDC-AE61-1E4E-0B90-6D06DF741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653" y="861548"/>
            <a:ext cx="10071925" cy="488177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247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88A31-28E1-7246-8892-01164640A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4BBE64B6-A52E-1DD0-C1D3-F831584FC2E4}"/>
              </a:ext>
            </a:extLst>
          </p:cNvPr>
          <p:cNvSpPr/>
          <p:nvPr/>
        </p:nvSpPr>
        <p:spPr>
          <a:xfrm>
            <a:off x="10399564" y="139352"/>
            <a:ext cx="1231392" cy="1211579"/>
          </a:xfrm>
          <a:prstGeom prst="flowChartConnector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7C5F1D4-DBBF-5B29-FDB3-6FF784727B2F}"/>
              </a:ext>
            </a:extLst>
          </p:cNvPr>
          <p:cNvCxnSpPr>
            <a:cxnSpLocks/>
          </p:cNvCxnSpPr>
          <p:nvPr/>
        </p:nvCxnSpPr>
        <p:spPr>
          <a:xfrm>
            <a:off x="219456" y="5886206"/>
            <a:ext cx="11704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691B776C-3E67-81B4-D087-2B23917B77CD}"/>
              </a:ext>
            </a:extLst>
          </p:cNvPr>
          <p:cNvSpPr/>
          <p:nvPr/>
        </p:nvSpPr>
        <p:spPr>
          <a:xfrm>
            <a:off x="0" y="406813"/>
            <a:ext cx="82296" cy="338328"/>
          </a:xfrm>
          <a:prstGeom prst="rect">
            <a:avLst/>
          </a:prstGeom>
          <a:solidFill>
            <a:srgbClr val="B31B1B"/>
          </a:solidFill>
          <a:ln>
            <a:solidFill>
              <a:srgbClr val="B31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29B5AB7-47B7-23BC-ECB3-FF5F110BD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70B9BB-E74C-A14E-2ACA-1A224E1B3861}"/>
              </a:ext>
            </a:extLst>
          </p:cNvPr>
          <p:cNvSpPr txBox="1"/>
          <p:nvPr/>
        </p:nvSpPr>
        <p:spPr>
          <a:xfrm>
            <a:off x="382101" y="338328"/>
            <a:ext cx="865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434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Delivery: data sharing and access</a:t>
            </a:r>
          </a:p>
        </p:txBody>
      </p:sp>
      <p:pic>
        <p:nvPicPr>
          <p:cNvPr id="8" name="Picture 7" descr="1779384537597_82fb04f9.png">
            <a:extLst>
              <a:ext uri="{FF2B5EF4-FFF2-40B4-BE49-F238E27FC236}">
                <a16:creationId xmlns:a16="http://schemas.microsoft.com/office/drawing/2014/main" id="{1260F886-0A38-C8C8-412C-0B37F8F0E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589" y="6066581"/>
            <a:ext cx="1848823" cy="5730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9D578D-5886-1EC3-BD38-F13D709800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83"/>
          <a:stretch>
            <a:fillRect/>
          </a:stretch>
        </p:blipFill>
        <p:spPr>
          <a:xfrm>
            <a:off x="3180234" y="891903"/>
            <a:ext cx="5527902" cy="499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80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F859A9-DFCE-1983-659F-05123C95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pic>
        <p:nvPicPr>
          <p:cNvPr id="3" name="streamlit-app-2026-08-26-09-23-14">
            <a:hlinkClick r:id="" action="ppaction://media"/>
            <a:extLst>
              <a:ext uri="{FF2B5EF4-FFF2-40B4-BE49-F238E27FC236}">
                <a16:creationId xmlns:a16="http://schemas.microsoft.com/office/drawing/2014/main" id="{0E9EC7D1-7BDD-F7C1-DA97-6AA75DFAE0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0160"/>
            <a:ext cx="12192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3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69BB1E9-3100-4D3D-8F1F-DF014398098A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daefbe77-2f0b-4a6a-bf03-88a84d0dfe4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10228</TotalTime>
  <Words>389</Words>
  <Application>Microsoft Office PowerPoint</Application>
  <PresentationFormat>Widescreen</PresentationFormat>
  <Paragraphs>94</Paragraphs>
  <Slides>13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Puchun Niu</dc:creator>
  <cp:keywords/>
  <dc:description>generated using python-pptx</dc:description>
  <cp:lastModifiedBy>Puchun Niu</cp:lastModifiedBy>
  <cp:revision>1</cp:revision>
  <dcterms:created xsi:type="dcterms:W3CDTF">2013-01-27T09:14:16Z</dcterms:created>
  <dcterms:modified xsi:type="dcterms:W3CDTF">2026-09-09T13:53:06Z</dcterms:modified>
  <cp:category/>
</cp:coreProperties>
</file>